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4"/>
    <p:sldMasterId id="2147483864" r:id="rId5"/>
  </p:sldMasterIdLst>
  <p:notesMasterIdLst>
    <p:notesMasterId r:id="rId19"/>
  </p:notesMasterIdLst>
  <p:handoutMasterIdLst>
    <p:handoutMasterId r:id="rId20"/>
  </p:handoutMasterIdLst>
  <p:sldIdLst>
    <p:sldId id="256" r:id="rId6"/>
    <p:sldId id="269" r:id="rId7"/>
    <p:sldId id="258" r:id="rId8"/>
    <p:sldId id="260" r:id="rId9"/>
    <p:sldId id="259" r:id="rId10"/>
    <p:sldId id="290" r:id="rId11"/>
    <p:sldId id="289" r:id="rId12"/>
    <p:sldId id="288" r:id="rId13"/>
    <p:sldId id="287" r:id="rId14"/>
    <p:sldId id="262" r:id="rId15"/>
    <p:sldId id="263" r:id="rId16"/>
    <p:sldId id="272" r:id="rId17"/>
    <p:sldId id="291" r:id="rId18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8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70085" autoAdjust="0"/>
  </p:normalViewPr>
  <p:slideViewPr>
    <p:cSldViewPr snapToGrid="0">
      <p:cViewPr varScale="1">
        <p:scale>
          <a:sx n="41" d="100"/>
          <a:sy n="41" d="100"/>
        </p:scale>
        <p:origin x="1368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3" d="100"/>
          <a:sy n="43" d="100"/>
        </p:scale>
        <p:origin x="2744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ki D'Onofrio" userId="425a78e7-3bda-4032-b75f-6cb1a2d67cad" providerId="ADAL" clId="{3D7558A9-FB1D-4BFE-A7F7-DDF1B0518E32}"/>
    <pc:docChg chg="custSel addSld modSld sldOrd">
      <pc:chgData name="Nikki D'Onofrio" userId="425a78e7-3bda-4032-b75f-6cb1a2d67cad" providerId="ADAL" clId="{3D7558A9-FB1D-4BFE-A7F7-DDF1B0518E32}" dt="2024-05-22T21:12:02.616" v="54" actId="478"/>
      <pc:docMkLst>
        <pc:docMk/>
      </pc:docMkLst>
      <pc:sldChg chg="modSp mod">
        <pc:chgData name="Nikki D'Onofrio" userId="425a78e7-3bda-4032-b75f-6cb1a2d67cad" providerId="ADAL" clId="{3D7558A9-FB1D-4BFE-A7F7-DDF1B0518E32}" dt="2024-05-22T21:05:08.392" v="1"/>
        <pc:sldMkLst>
          <pc:docMk/>
          <pc:sldMk cId="2695496058" sldId="264"/>
        </pc:sldMkLst>
        <pc:graphicFrameChg chg="mod">
          <ac:chgData name="Nikki D'Onofrio" userId="425a78e7-3bda-4032-b75f-6cb1a2d67cad" providerId="ADAL" clId="{3D7558A9-FB1D-4BFE-A7F7-DDF1B0518E32}" dt="2024-05-22T21:05:08.392" v="1"/>
          <ac:graphicFrameMkLst>
            <pc:docMk/>
            <pc:sldMk cId="2695496058" sldId="264"/>
            <ac:graphicFrameMk id="5" creationId="{E518179A-8805-6F1A-27F8-81E4B131CDC2}"/>
          </ac:graphicFrameMkLst>
        </pc:graphicFrameChg>
      </pc:sldChg>
      <pc:sldChg chg="addSp delSp modSp mod">
        <pc:chgData name="Nikki D'Onofrio" userId="425a78e7-3bda-4032-b75f-6cb1a2d67cad" providerId="ADAL" clId="{3D7558A9-FB1D-4BFE-A7F7-DDF1B0518E32}" dt="2024-05-22T21:12:02.616" v="54" actId="478"/>
        <pc:sldMkLst>
          <pc:docMk/>
          <pc:sldMk cId="1524090328" sldId="288"/>
        </pc:sldMkLst>
        <pc:spChg chg="add del mod">
          <ac:chgData name="Nikki D'Onofrio" userId="425a78e7-3bda-4032-b75f-6cb1a2d67cad" providerId="ADAL" clId="{3D7558A9-FB1D-4BFE-A7F7-DDF1B0518E32}" dt="2024-05-22T21:12:02.616" v="54" actId="478"/>
          <ac:spMkLst>
            <pc:docMk/>
            <pc:sldMk cId="1524090328" sldId="288"/>
            <ac:spMk id="6" creationId="{4FA37B29-7337-0A56-92AB-5295091AE1AE}"/>
          </ac:spMkLst>
        </pc:spChg>
        <pc:spChg chg="add mod">
          <ac:chgData name="Nikki D'Onofrio" userId="425a78e7-3bda-4032-b75f-6cb1a2d67cad" providerId="ADAL" clId="{3D7558A9-FB1D-4BFE-A7F7-DDF1B0518E32}" dt="2024-05-22T21:11:55.146" v="52" actId="14100"/>
          <ac:spMkLst>
            <pc:docMk/>
            <pc:sldMk cId="1524090328" sldId="288"/>
            <ac:spMk id="10" creationId="{95019976-2A17-951B-24D7-C7873AEE0908}"/>
          </ac:spMkLst>
        </pc:spChg>
        <pc:graphicFrameChg chg="del">
          <ac:chgData name="Nikki D'Onofrio" userId="425a78e7-3bda-4032-b75f-6cb1a2d67cad" providerId="ADAL" clId="{3D7558A9-FB1D-4BFE-A7F7-DDF1B0518E32}" dt="2024-05-22T21:05:27.599" v="2" actId="478"/>
          <ac:graphicFrameMkLst>
            <pc:docMk/>
            <pc:sldMk cId="1524090328" sldId="288"/>
            <ac:graphicFrameMk id="3" creationId="{802A87CE-EDB0-2FFD-0B63-A68A7F60B275}"/>
          </ac:graphicFrameMkLst>
        </pc:graphicFrameChg>
        <pc:graphicFrameChg chg="add mod">
          <ac:chgData name="Nikki D'Onofrio" userId="425a78e7-3bda-4032-b75f-6cb1a2d67cad" providerId="ADAL" clId="{3D7558A9-FB1D-4BFE-A7F7-DDF1B0518E32}" dt="2024-05-22T21:11:04.576" v="20" actId="1076"/>
          <ac:graphicFrameMkLst>
            <pc:docMk/>
            <pc:sldMk cId="1524090328" sldId="288"/>
            <ac:graphicFrameMk id="8" creationId="{B8D3349C-FB31-FE6C-FBA1-6309C3090EDB}"/>
          </ac:graphicFrameMkLst>
        </pc:graphicFrameChg>
      </pc:sldChg>
      <pc:sldChg chg="addSp delSp modSp add mod ord">
        <pc:chgData name="Nikki D'Onofrio" userId="425a78e7-3bda-4032-b75f-6cb1a2d67cad" providerId="ADAL" clId="{3D7558A9-FB1D-4BFE-A7F7-DDF1B0518E32}" dt="2024-05-22T21:06:24.380" v="14"/>
        <pc:sldMkLst>
          <pc:docMk/>
          <pc:sldMk cId="1037348643" sldId="289"/>
        </pc:sldMkLst>
        <pc:spChg chg="add del mod">
          <ac:chgData name="Nikki D'Onofrio" userId="425a78e7-3bda-4032-b75f-6cb1a2d67cad" providerId="ADAL" clId="{3D7558A9-FB1D-4BFE-A7F7-DDF1B0518E32}" dt="2024-05-22T21:05:45.237" v="7"/>
          <ac:spMkLst>
            <pc:docMk/>
            <pc:sldMk cId="1037348643" sldId="289"/>
            <ac:spMk id="6" creationId="{0B64CB28-1585-9B27-7858-54B85F866F43}"/>
          </ac:spMkLst>
        </pc:spChg>
        <pc:graphicFrameChg chg="del">
          <ac:chgData name="Nikki D'Onofrio" userId="425a78e7-3bda-4032-b75f-6cb1a2d67cad" providerId="ADAL" clId="{3D7558A9-FB1D-4BFE-A7F7-DDF1B0518E32}" dt="2024-05-22T21:05:33.818" v="4" actId="478"/>
          <ac:graphicFrameMkLst>
            <pc:docMk/>
            <pc:sldMk cId="1037348643" sldId="289"/>
            <ac:graphicFrameMk id="3" creationId="{802A87CE-EDB0-2FFD-0B63-A68A7F60B275}"/>
          </ac:graphicFrameMkLst>
        </pc:graphicFrameChg>
        <pc:graphicFrameChg chg="add mod">
          <ac:chgData name="Nikki D'Onofrio" userId="425a78e7-3bda-4032-b75f-6cb1a2d67cad" providerId="ADAL" clId="{3D7558A9-FB1D-4BFE-A7F7-DDF1B0518E32}" dt="2024-05-22T21:05:42.039" v="6"/>
          <ac:graphicFrameMkLst>
            <pc:docMk/>
            <pc:sldMk cId="1037348643" sldId="289"/>
            <ac:graphicFrameMk id="8" creationId="{E518179A-8805-6F1A-27F8-81E4B131CDC2}"/>
          </ac:graphicFrameMkLst>
        </pc:graphicFrameChg>
        <pc:graphicFrameChg chg="add mod">
          <ac:chgData name="Nikki D'Onofrio" userId="425a78e7-3bda-4032-b75f-6cb1a2d67cad" providerId="ADAL" clId="{3D7558A9-FB1D-4BFE-A7F7-DDF1B0518E32}" dt="2024-05-22T21:06:19.771" v="12" actId="255"/>
          <ac:graphicFrameMkLst>
            <pc:docMk/>
            <pc:sldMk cId="1037348643" sldId="289"/>
            <ac:graphicFrameMk id="9" creationId="{E518179A-8805-6F1A-27F8-81E4B131CDC2}"/>
          </ac:graphicFrameMkLst>
        </pc:graphicFrameChg>
      </pc:sldChg>
    </pc:docChg>
  </pc:docChgLst>
  <pc:docChgLst>
    <pc:chgData name="Susan Marks" userId="7f15d321-81c7-44de-adb6-d82ea2cc3f0f" providerId="ADAL" clId="{263D5081-787E-4BC6-B6ED-2D3AAD012DE2}"/>
    <pc:docChg chg="modSld">
      <pc:chgData name="Susan Marks" userId="7f15d321-81c7-44de-adb6-d82ea2cc3f0f" providerId="ADAL" clId="{263D5081-787E-4BC6-B6ED-2D3AAD012DE2}" dt="2024-06-03T19:35:08.858" v="17" actId="20577"/>
      <pc:docMkLst>
        <pc:docMk/>
      </pc:docMkLst>
      <pc:sldChg chg="modNotesTx">
        <pc:chgData name="Susan Marks" userId="7f15d321-81c7-44de-adb6-d82ea2cc3f0f" providerId="ADAL" clId="{263D5081-787E-4BC6-B6ED-2D3AAD012DE2}" dt="2024-06-03T19:34:57.811" v="11" actId="255"/>
        <pc:sldMkLst>
          <pc:docMk/>
          <pc:sldMk cId="705003561" sldId="262"/>
        </pc:sldMkLst>
      </pc:sldChg>
      <pc:sldChg chg="modNotesTx">
        <pc:chgData name="Susan Marks" userId="7f15d321-81c7-44de-adb6-d82ea2cc3f0f" providerId="ADAL" clId="{263D5081-787E-4BC6-B6ED-2D3AAD012DE2}" dt="2024-06-03T19:35:08.858" v="17" actId="20577"/>
        <pc:sldMkLst>
          <pc:docMk/>
          <pc:sldMk cId="2203586344" sldId="272"/>
        </pc:sldMkLst>
      </pc:sldChg>
      <pc:sldChg chg="modNotesTx">
        <pc:chgData name="Susan Marks" userId="7f15d321-81c7-44de-adb6-d82ea2cc3f0f" providerId="ADAL" clId="{263D5081-787E-4BC6-B6ED-2D3AAD012DE2}" dt="2024-06-03T19:34:45.007" v="10" actId="255"/>
        <pc:sldMkLst>
          <pc:docMk/>
          <pc:sldMk cId="2379784767" sldId="287"/>
        </pc:sldMkLst>
      </pc:sldChg>
      <pc:sldChg chg="modNotesTx">
        <pc:chgData name="Susan Marks" userId="7f15d321-81c7-44de-adb6-d82ea2cc3f0f" providerId="ADAL" clId="{263D5081-787E-4BC6-B6ED-2D3AAD012DE2}" dt="2024-06-03T19:34:25.636" v="9" actId="20577"/>
        <pc:sldMkLst>
          <pc:docMk/>
          <pc:sldMk cId="1108912513" sldId="290"/>
        </pc:sldMkLst>
      </pc:sldChg>
    </pc:docChg>
  </pc:docChgLst>
  <pc:docChgLst>
    <pc:chgData name="Susan Marks" userId="7f15d321-81c7-44de-adb6-d82ea2cc3f0f" providerId="ADAL" clId="{3DD92D77-46E5-45A7-B1CE-232476A69AB9}"/>
    <pc:docChg chg="undo custSel addSld delSld modSld sldOrd">
      <pc:chgData name="Susan Marks" userId="7f15d321-81c7-44de-adb6-d82ea2cc3f0f" providerId="ADAL" clId="{3DD92D77-46E5-45A7-B1CE-232476A69AB9}" dt="2024-06-05T15:43:20.418" v="210" actId="20577"/>
      <pc:docMkLst>
        <pc:docMk/>
      </pc:docMkLst>
      <pc:sldChg chg="del">
        <pc:chgData name="Susan Marks" userId="7f15d321-81c7-44de-adb6-d82ea2cc3f0f" providerId="ADAL" clId="{3DD92D77-46E5-45A7-B1CE-232476A69AB9}" dt="2024-05-28T15:45:49.330" v="151" actId="2696"/>
        <pc:sldMkLst>
          <pc:docMk/>
          <pc:sldMk cId="187695480" sldId="256"/>
        </pc:sldMkLst>
      </pc:sldChg>
      <pc:sldChg chg="modSp mod modNotesTx">
        <pc:chgData name="Susan Marks" userId="7f15d321-81c7-44de-adb6-d82ea2cc3f0f" providerId="ADAL" clId="{3DD92D77-46E5-45A7-B1CE-232476A69AB9}" dt="2024-06-05T15:43:20.418" v="210" actId="20577"/>
        <pc:sldMkLst>
          <pc:docMk/>
          <pc:sldMk cId="1767983470" sldId="256"/>
        </pc:sldMkLst>
        <pc:spChg chg="mod">
          <ac:chgData name="Susan Marks" userId="7f15d321-81c7-44de-adb6-d82ea2cc3f0f" providerId="ADAL" clId="{3DD92D77-46E5-45A7-B1CE-232476A69AB9}" dt="2024-06-05T15:43:20.418" v="210" actId="20577"/>
          <ac:spMkLst>
            <pc:docMk/>
            <pc:sldMk cId="1767983470" sldId="256"/>
            <ac:spMk id="9" creationId="{813809CF-D774-0C37-6073-899ABC613EA0}"/>
          </ac:spMkLst>
        </pc:spChg>
      </pc:sldChg>
      <pc:sldChg chg="modSp mod modNotesTx">
        <pc:chgData name="Susan Marks" userId="7f15d321-81c7-44de-adb6-d82ea2cc3f0f" providerId="ADAL" clId="{3DD92D77-46E5-45A7-B1CE-232476A69AB9}" dt="2024-06-05T15:40:26.217" v="194" actId="20577"/>
        <pc:sldMkLst>
          <pc:docMk/>
          <pc:sldMk cId="1361703504" sldId="258"/>
        </pc:sldMkLst>
        <pc:spChg chg="mod">
          <ac:chgData name="Susan Marks" userId="7f15d321-81c7-44de-adb6-d82ea2cc3f0f" providerId="ADAL" clId="{3DD92D77-46E5-45A7-B1CE-232476A69AB9}" dt="2024-05-28T15:55:18.425" v="180" actId="1076"/>
          <ac:spMkLst>
            <pc:docMk/>
            <pc:sldMk cId="1361703504" sldId="258"/>
            <ac:spMk id="5" creationId="{964568F0-F480-4DE4-A887-2BDC01AA1FF3}"/>
          </ac:spMkLst>
        </pc:spChg>
        <pc:spChg chg="mod">
          <ac:chgData name="Susan Marks" userId="7f15d321-81c7-44de-adb6-d82ea2cc3f0f" providerId="ADAL" clId="{3DD92D77-46E5-45A7-B1CE-232476A69AB9}" dt="2024-05-28T15:55:32.827" v="182" actId="20577"/>
          <ac:spMkLst>
            <pc:docMk/>
            <pc:sldMk cId="1361703504" sldId="258"/>
            <ac:spMk id="6" creationId="{70877A0A-08B3-470F-822A-4B5482E9EAB2}"/>
          </ac:spMkLst>
        </pc:spChg>
      </pc:sldChg>
      <pc:sldChg chg="modSp mod modNotesTx">
        <pc:chgData name="Susan Marks" userId="7f15d321-81c7-44de-adb6-d82ea2cc3f0f" providerId="ADAL" clId="{3DD92D77-46E5-45A7-B1CE-232476A69AB9}" dt="2024-06-05T15:40:36.142" v="197" actId="5793"/>
        <pc:sldMkLst>
          <pc:docMk/>
          <pc:sldMk cId="1520336460" sldId="259"/>
        </pc:sldMkLst>
        <pc:spChg chg="mod">
          <ac:chgData name="Susan Marks" userId="7f15d321-81c7-44de-adb6-d82ea2cc3f0f" providerId="ADAL" clId="{3DD92D77-46E5-45A7-B1CE-232476A69AB9}" dt="2024-05-28T15:31:36.442" v="6"/>
          <ac:spMkLst>
            <pc:docMk/>
            <pc:sldMk cId="1520336460" sldId="259"/>
            <ac:spMk id="3" creationId="{8DC1F88F-8787-431F-B8D2-634D974A195E}"/>
          </ac:spMkLst>
        </pc:spChg>
      </pc:sldChg>
      <pc:sldChg chg="modSp mod modNotesTx">
        <pc:chgData name="Susan Marks" userId="7f15d321-81c7-44de-adb6-d82ea2cc3f0f" providerId="ADAL" clId="{3DD92D77-46E5-45A7-B1CE-232476A69AB9}" dt="2024-06-05T15:40:32.751" v="195" actId="20577"/>
        <pc:sldMkLst>
          <pc:docMk/>
          <pc:sldMk cId="4219872241" sldId="260"/>
        </pc:sldMkLst>
        <pc:spChg chg="mod">
          <ac:chgData name="Susan Marks" userId="7f15d321-81c7-44de-adb6-d82ea2cc3f0f" providerId="ADAL" clId="{3DD92D77-46E5-45A7-B1CE-232476A69AB9}" dt="2024-05-28T15:56:18.845" v="189" actId="1076"/>
          <ac:spMkLst>
            <pc:docMk/>
            <pc:sldMk cId="4219872241" sldId="260"/>
            <ac:spMk id="5" creationId="{964568F0-F480-4DE4-A887-2BDC01AA1FF3}"/>
          </ac:spMkLst>
        </pc:spChg>
        <pc:spChg chg="mod">
          <ac:chgData name="Susan Marks" userId="7f15d321-81c7-44de-adb6-d82ea2cc3f0f" providerId="ADAL" clId="{3DD92D77-46E5-45A7-B1CE-232476A69AB9}" dt="2024-05-28T15:56:36.012" v="191" actId="5793"/>
          <ac:spMkLst>
            <pc:docMk/>
            <pc:sldMk cId="4219872241" sldId="260"/>
            <ac:spMk id="6" creationId="{70877A0A-08B3-470F-822A-4B5482E9EAB2}"/>
          </ac:spMkLst>
        </pc:spChg>
      </pc:sldChg>
      <pc:sldChg chg="modNotesTx">
        <pc:chgData name="Susan Marks" userId="7f15d321-81c7-44de-adb6-d82ea2cc3f0f" providerId="ADAL" clId="{3DD92D77-46E5-45A7-B1CE-232476A69AB9}" dt="2024-06-05T15:40:59.112" v="203" actId="20577"/>
        <pc:sldMkLst>
          <pc:docMk/>
          <pc:sldMk cId="705003561" sldId="262"/>
        </pc:sldMkLst>
      </pc:sldChg>
      <pc:sldChg chg="modNotesTx">
        <pc:chgData name="Susan Marks" userId="7f15d321-81c7-44de-adb6-d82ea2cc3f0f" providerId="ADAL" clId="{3DD92D77-46E5-45A7-B1CE-232476A69AB9}" dt="2024-06-05T15:41:06.091" v="205" actId="5793"/>
        <pc:sldMkLst>
          <pc:docMk/>
          <pc:sldMk cId="2548349485" sldId="263"/>
        </pc:sldMkLst>
      </pc:sldChg>
      <pc:sldChg chg="del ord">
        <pc:chgData name="Susan Marks" userId="7f15d321-81c7-44de-adb6-d82ea2cc3f0f" providerId="ADAL" clId="{3DD92D77-46E5-45A7-B1CE-232476A69AB9}" dt="2024-05-28T15:45:36.010" v="150" actId="2696"/>
        <pc:sldMkLst>
          <pc:docMk/>
          <pc:sldMk cId="2695496058" sldId="264"/>
        </pc:sldMkLst>
      </pc:sldChg>
      <pc:sldChg chg="del ord">
        <pc:chgData name="Susan Marks" userId="7f15d321-81c7-44de-adb6-d82ea2cc3f0f" providerId="ADAL" clId="{3DD92D77-46E5-45A7-B1CE-232476A69AB9}" dt="2024-05-28T15:45:07.767" v="149" actId="2696"/>
        <pc:sldMkLst>
          <pc:docMk/>
          <pc:sldMk cId="4221927276" sldId="265"/>
        </pc:sldMkLst>
      </pc:sldChg>
      <pc:sldChg chg="modSp mod">
        <pc:chgData name="Susan Marks" userId="7f15d321-81c7-44de-adb6-d82ea2cc3f0f" providerId="ADAL" clId="{3DD92D77-46E5-45A7-B1CE-232476A69AB9}" dt="2024-05-28T15:31:12.899" v="2" actId="207"/>
        <pc:sldMkLst>
          <pc:docMk/>
          <pc:sldMk cId="840799637" sldId="269"/>
        </pc:sldMkLst>
        <pc:spChg chg="mod">
          <ac:chgData name="Susan Marks" userId="7f15d321-81c7-44de-adb6-d82ea2cc3f0f" providerId="ADAL" clId="{3DD92D77-46E5-45A7-B1CE-232476A69AB9}" dt="2024-05-28T15:31:12.899" v="2" actId="207"/>
          <ac:spMkLst>
            <pc:docMk/>
            <pc:sldMk cId="840799637" sldId="269"/>
            <ac:spMk id="3" creationId="{D62AD51A-2F4C-495D-846C-3D92EED02335}"/>
          </ac:spMkLst>
        </pc:spChg>
      </pc:sldChg>
      <pc:sldChg chg="modNotesTx">
        <pc:chgData name="Susan Marks" userId="7f15d321-81c7-44de-adb6-d82ea2cc3f0f" providerId="ADAL" clId="{3DD92D77-46E5-45A7-B1CE-232476A69AB9}" dt="2024-06-05T15:41:09.314" v="206" actId="20577"/>
        <pc:sldMkLst>
          <pc:docMk/>
          <pc:sldMk cId="2203586344" sldId="272"/>
        </pc:sldMkLst>
      </pc:sldChg>
      <pc:sldChg chg="modSp del mod modNotesTx">
        <pc:chgData name="Susan Marks" userId="7f15d321-81c7-44de-adb6-d82ea2cc3f0f" providerId="ADAL" clId="{3DD92D77-46E5-45A7-B1CE-232476A69AB9}" dt="2024-05-28T15:54:56.002" v="176" actId="2696"/>
        <pc:sldMkLst>
          <pc:docMk/>
          <pc:sldMk cId="2917427773" sldId="274"/>
        </pc:sldMkLst>
        <pc:spChg chg="mod">
          <ac:chgData name="Susan Marks" userId="7f15d321-81c7-44de-adb6-d82ea2cc3f0f" providerId="ADAL" clId="{3DD92D77-46E5-45A7-B1CE-232476A69AB9}" dt="2024-05-28T15:31:19.771" v="4" actId="20577"/>
          <ac:spMkLst>
            <pc:docMk/>
            <pc:sldMk cId="2917427773" sldId="274"/>
            <ac:spMk id="3" creationId="{17CED42A-0205-4EC8-803E-99A73E6E0312}"/>
          </ac:spMkLst>
        </pc:spChg>
      </pc:sldChg>
      <pc:sldChg chg="add del">
        <pc:chgData name="Susan Marks" userId="7f15d321-81c7-44de-adb6-d82ea2cc3f0f" providerId="ADAL" clId="{3DD92D77-46E5-45A7-B1CE-232476A69AB9}" dt="2024-05-28T15:41:52.135" v="108" actId="2696"/>
        <pc:sldMkLst>
          <pc:docMk/>
          <pc:sldMk cId="3217152226" sldId="275"/>
        </pc:sldMkLst>
      </pc:sldChg>
      <pc:sldChg chg="add del">
        <pc:chgData name="Susan Marks" userId="7f15d321-81c7-44de-adb6-d82ea2cc3f0f" providerId="ADAL" clId="{3DD92D77-46E5-45A7-B1CE-232476A69AB9}" dt="2024-05-28T15:42:00.733" v="111" actId="2696"/>
        <pc:sldMkLst>
          <pc:docMk/>
          <pc:sldMk cId="754788252" sldId="276"/>
        </pc:sldMkLst>
      </pc:sldChg>
      <pc:sldChg chg="add del">
        <pc:chgData name="Susan Marks" userId="7f15d321-81c7-44de-adb6-d82ea2cc3f0f" providerId="ADAL" clId="{3DD92D77-46E5-45A7-B1CE-232476A69AB9}" dt="2024-05-28T15:42:03.899" v="112" actId="2696"/>
        <pc:sldMkLst>
          <pc:docMk/>
          <pc:sldMk cId="2687196529" sldId="277"/>
        </pc:sldMkLst>
      </pc:sldChg>
      <pc:sldChg chg="add del">
        <pc:chgData name="Susan Marks" userId="7f15d321-81c7-44de-adb6-d82ea2cc3f0f" providerId="ADAL" clId="{3DD92D77-46E5-45A7-B1CE-232476A69AB9}" dt="2024-05-28T15:42:06.296" v="113" actId="2696"/>
        <pc:sldMkLst>
          <pc:docMk/>
          <pc:sldMk cId="3464430857" sldId="278"/>
        </pc:sldMkLst>
      </pc:sldChg>
      <pc:sldChg chg="add del">
        <pc:chgData name="Susan Marks" userId="7f15d321-81c7-44de-adb6-d82ea2cc3f0f" providerId="ADAL" clId="{3DD92D77-46E5-45A7-B1CE-232476A69AB9}" dt="2024-05-28T15:42:09.119" v="114" actId="2696"/>
        <pc:sldMkLst>
          <pc:docMk/>
          <pc:sldMk cId="2624014261" sldId="281"/>
        </pc:sldMkLst>
      </pc:sldChg>
      <pc:sldChg chg="add del">
        <pc:chgData name="Susan Marks" userId="7f15d321-81c7-44de-adb6-d82ea2cc3f0f" providerId="ADAL" clId="{3DD92D77-46E5-45A7-B1CE-232476A69AB9}" dt="2024-05-28T15:41:58.312" v="110" actId="2696"/>
        <pc:sldMkLst>
          <pc:docMk/>
          <pc:sldMk cId="1318148065" sldId="282"/>
        </pc:sldMkLst>
      </pc:sldChg>
      <pc:sldChg chg="add del">
        <pc:chgData name="Susan Marks" userId="7f15d321-81c7-44de-adb6-d82ea2cc3f0f" providerId="ADAL" clId="{3DD92D77-46E5-45A7-B1CE-232476A69AB9}" dt="2024-05-28T15:41:55.781" v="109" actId="2696"/>
        <pc:sldMkLst>
          <pc:docMk/>
          <pc:sldMk cId="2084927135" sldId="283"/>
        </pc:sldMkLst>
      </pc:sldChg>
      <pc:sldChg chg="modSp del mod">
        <pc:chgData name="Susan Marks" userId="7f15d321-81c7-44de-adb6-d82ea2cc3f0f" providerId="ADAL" clId="{3DD92D77-46E5-45A7-B1CE-232476A69AB9}" dt="2024-05-28T15:33:44.396" v="21" actId="2696"/>
        <pc:sldMkLst>
          <pc:docMk/>
          <pc:sldMk cId="4178853804" sldId="286"/>
        </pc:sldMkLst>
        <pc:spChg chg="mod">
          <ac:chgData name="Susan Marks" userId="7f15d321-81c7-44de-adb6-d82ea2cc3f0f" providerId="ADAL" clId="{3DD92D77-46E5-45A7-B1CE-232476A69AB9}" dt="2024-05-28T15:33:33.077" v="18" actId="14100"/>
          <ac:spMkLst>
            <pc:docMk/>
            <pc:sldMk cId="4178853804" sldId="286"/>
            <ac:spMk id="2" creationId="{F8DFE1E7-C5FB-8F36-46CE-7CDCD2B5BBBB}"/>
          </ac:spMkLst>
        </pc:spChg>
        <pc:spChg chg="mod">
          <ac:chgData name="Susan Marks" userId="7f15d321-81c7-44de-adb6-d82ea2cc3f0f" providerId="ADAL" clId="{3DD92D77-46E5-45A7-B1CE-232476A69AB9}" dt="2024-05-28T15:33:40.465" v="20" actId="14100"/>
          <ac:spMkLst>
            <pc:docMk/>
            <pc:sldMk cId="4178853804" sldId="286"/>
            <ac:spMk id="8" creationId="{DA975AC3-72D6-FB1C-620F-DEDECE45CE79}"/>
          </ac:spMkLst>
        </pc:spChg>
      </pc:sldChg>
      <pc:sldChg chg="modNotesTx">
        <pc:chgData name="Susan Marks" userId="7f15d321-81c7-44de-adb6-d82ea2cc3f0f" providerId="ADAL" clId="{3DD92D77-46E5-45A7-B1CE-232476A69AB9}" dt="2024-06-05T15:40:54.947" v="202" actId="20577"/>
        <pc:sldMkLst>
          <pc:docMk/>
          <pc:sldMk cId="2379784767" sldId="287"/>
        </pc:sldMkLst>
      </pc:sldChg>
      <pc:sldChg chg="delSp modSp mod modNotesTx">
        <pc:chgData name="Susan Marks" userId="7f15d321-81c7-44de-adb6-d82ea2cc3f0f" providerId="ADAL" clId="{3DD92D77-46E5-45A7-B1CE-232476A69AB9}" dt="2024-06-05T15:40:47.630" v="201" actId="20577"/>
        <pc:sldMkLst>
          <pc:docMk/>
          <pc:sldMk cId="1524090328" sldId="288"/>
        </pc:sldMkLst>
        <pc:spChg chg="mod">
          <ac:chgData name="Susan Marks" userId="7f15d321-81c7-44de-adb6-d82ea2cc3f0f" providerId="ADAL" clId="{3DD92D77-46E5-45A7-B1CE-232476A69AB9}" dt="2024-05-28T15:44:01.205" v="142" actId="207"/>
          <ac:spMkLst>
            <pc:docMk/>
            <pc:sldMk cId="1524090328" sldId="288"/>
            <ac:spMk id="5" creationId="{964568F0-F480-4DE4-A887-2BDC01AA1FF3}"/>
          </ac:spMkLst>
        </pc:spChg>
        <pc:spChg chg="del mod">
          <ac:chgData name="Susan Marks" userId="7f15d321-81c7-44de-adb6-d82ea2cc3f0f" providerId="ADAL" clId="{3DD92D77-46E5-45A7-B1CE-232476A69AB9}" dt="2024-05-28T15:44:34.231" v="148"/>
          <ac:spMkLst>
            <pc:docMk/>
            <pc:sldMk cId="1524090328" sldId="288"/>
            <ac:spMk id="10" creationId="{95019976-2A17-951B-24D7-C7873AEE0908}"/>
          </ac:spMkLst>
        </pc:spChg>
      </pc:sldChg>
      <pc:sldChg chg="modSp mod ord modNotesTx">
        <pc:chgData name="Susan Marks" userId="7f15d321-81c7-44de-adb6-d82ea2cc3f0f" providerId="ADAL" clId="{3DD92D77-46E5-45A7-B1CE-232476A69AB9}" dt="2024-06-05T15:40:44.110" v="200" actId="20577"/>
        <pc:sldMkLst>
          <pc:docMk/>
          <pc:sldMk cId="1037348643" sldId="289"/>
        </pc:sldMkLst>
        <pc:spChg chg="mod">
          <ac:chgData name="Susan Marks" userId="7f15d321-81c7-44de-adb6-d82ea2cc3f0f" providerId="ADAL" clId="{3DD92D77-46E5-45A7-B1CE-232476A69AB9}" dt="2024-05-28T15:42:43.586" v="128" actId="20577"/>
          <ac:spMkLst>
            <pc:docMk/>
            <pc:sldMk cId="1037348643" sldId="289"/>
            <ac:spMk id="5" creationId="{964568F0-F480-4DE4-A887-2BDC01AA1FF3}"/>
          </ac:spMkLst>
        </pc:spChg>
        <pc:graphicFrameChg chg="mod">
          <ac:chgData name="Susan Marks" userId="7f15d321-81c7-44de-adb6-d82ea2cc3f0f" providerId="ADAL" clId="{3DD92D77-46E5-45A7-B1CE-232476A69AB9}" dt="2024-05-28T15:42:28.661" v="119"/>
          <ac:graphicFrameMkLst>
            <pc:docMk/>
            <pc:sldMk cId="1037348643" sldId="289"/>
            <ac:graphicFrameMk id="9" creationId="{E518179A-8805-6F1A-27F8-81E4B131CDC2}"/>
          </ac:graphicFrameMkLst>
        </pc:graphicFrameChg>
      </pc:sldChg>
      <pc:sldChg chg="addSp delSp modSp new add del mod modNotesTx">
        <pc:chgData name="Susan Marks" userId="7f15d321-81c7-44de-adb6-d82ea2cc3f0f" providerId="ADAL" clId="{3DD92D77-46E5-45A7-B1CE-232476A69AB9}" dt="2024-06-05T15:40:41.102" v="199" actId="20577"/>
        <pc:sldMkLst>
          <pc:docMk/>
          <pc:sldMk cId="1108912513" sldId="290"/>
        </pc:sldMkLst>
        <pc:spChg chg="mod">
          <ac:chgData name="Susan Marks" userId="7f15d321-81c7-44de-adb6-d82ea2cc3f0f" providerId="ADAL" clId="{3DD92D77-46E5-45A7-B1CE-232476A69AB9}" dt="2024-05-28T15:38:38.094" v="70" actId="113"/>
          <ac:spMkLst>
            <pc:docMk/>
            <pc:sldMk cId="1108912513" sldId="290"/>
            <ac:spMk id="2" creationId="{5F8B210A-29A4-D35E-B097-CB7A24126680}"/>
          </ac:spMkLst>
        </pc:spChg>
        <pc:spChg chg="del">
          <ac:chgData name="Susan Marks" userId="7f15d321-81c7-44de-adb6-d82ea2cc3f0f" providerId="ADAL" clId="{3DD92D77-46E5-45A7-B1CE-232476A69AB9}" dt="2024-05-28T15:34:12.122" v="25"/>
          <ac:spMkLst>
            <pc:docMk/>
            <pc:sldMk cId="1108912513" sldId="290"/>
            <ac:spMk id="3" creationId="{E25B607A-38A9-3410-FC74-3E394DF6B405}"/>
          </ac:spMkLst>
        </pc:spChg>
        <pc:spChg chg="add mod">
          <ac:chgData name="Susan Marks" userId="7f15d321-81c7-44de-adb6-d82ea2cc3f0f" providerId="ADAL" clId="{3DD92D77-46E5-45A7-B1CE-232476A69AB9}" dt="2024-05-28T15:40:06.379" v="77" actId="14100"/>
          <ac:spMkLst>
            <pc:docMk/>
            <pc:sldMk cId="1108912513" sldId="290"/>
            <ac:spMk id="4" creationId="{732CC4CB-ECB5-3BF0-95F8-DCFF3B72F0E0}"/>
          </ac:spMkLst>
        </pc:spChg>
        <pc:picChg chg="add mod">
          <ac:chgData name="Susan Marks" userId="7f15d321-81c7-44de-adb6-d82ea2cc3f0f" providerId="ADAL" clId="{3DD92D77-46E5-45A7-B1CE-232476A69AB9}" dt="2024-05-28T15:40:28.720" v="82" actId="1076"/>
          <ac:picMkLst>
            <pc:docMk/>
            <pc:sldMk cId="1108912513" sldId="290"/>
            <ac:picMk id="5" creationId="{2CC0A394-5439-D33B-4475-2F712A8B549B}"/>
          </ac:picMkLst>
        </pc:picChg>
        <pc:picChg chg="add mod">
          <ac:chgData name="Susan Marks" userId="7f15d321-81c7-44de-adb6-d82ea2cc3f0f" providerId="ADAL" clId="{3DD92D77-46E5-45A7-B1CE-232476A69AB9}" dt="2024-05-28T15:40:24.755" v="81" actId="1076"/>
          <ac:picMkLst>
            <pc:docMk/>
            <pc:sldMk cId="1108912513" sldId="290"/>
            <ac:picMk id="6" creationId="{9092A483-AF46-F4C5-BB29-A7F4739EDC27}"/>
          </ac:picMkLst>
        </pc:picChg>
        <pc:picChg chg="add mod">
          <ac:chgData name="Susan Marks" userId="7f15d321-81c7-44de-adb6-d82ea2cc3f0f" providerId="ADAL" clId="{3DD92D77-46E5-45A7-B1CE-232476A69AB9}" dt="2024-05-28T15:40:21.220" v="80" actId="1076"/>
          <ac:picMkLst>
            <pc:docMk/>
            <pc:sldMk cId="1108912513" sldId="290"/>
            <ac:picMk id="7" creationId="{D47B687B-EE5A-F37F-1BBC-BA49954CAFEC}"/>
          </ac:picMkLst>
        </pc:picChg>
        <pc:picChg chg="add mod">
          <ac:chgData name="Susan Marks" userId="7f15d321-81c7-44de-adb6-d82ea2cc3f0f" providerId="ADAL" clId="{3DD92D77-46E5-45A7-B1CE-232476A69AB9}" dt="2024-05-28T15:40:17.110" v="79" actId="1076"/>
          <ac:picMkLst>
            <pc:docMk/>
            <pc:sldMk cId="1108912513" sldId="290"/>
            <ac:picMk id="8" creationId="{00A195A3-9917-BEC7-B12B-96E142B49F4E}"/>
          </ac:picMkLst>
        </pc:picChg>
        <pc:picChg chg="add mod">
          <ac:chgData name="Susan Marks" userId="7f15d321-81c7-44de-adb6-d82ea2cc3f0f" providerId="ADAL" clId="{3DD92D77-46E5-45A7-B1CE-232476A69AB9}" dt="2024-05-28T15:40:10.203" v="78" actId="1076"/>
          <ac:picMkLst>
            <pc:docMk/>
            <pc:sldMk cId="1108912513" sldId="290"/>
            <ac:picMk id="9" creationId="{67B87B76-CE43-CC53-0CFC-5457BB403619}"/>
          </ac:picMkLst>
        </pc:picChg>
      </pc:sldChg>
      <pc:sldChg chg="new del">
        <pc:chgData name="Susan Marks" userId="7f15d321-81c7-44de-adb6-d82ea2cc3f0f" providerId="ADAL" clId="{3DD92D77-46E5-45A7-B1CE-232476A69AB9}" dt="2024-05-28T15:36:25.605" v="42" actId="2696"/>
        <pc:sldMkLst>
          <pc:docMk/>
          <pc:sldMk cId="647861455" sldId="291"/>
        </pc:sldMkLst>
      </pc:sldChg>
      <pc:sldChg chg="new del">
        <pc:chgData name="Susan Marks" userId="7f15d321-81c7-44de-adb6-d82ea2cc3f0f" providerId="ADAL" clId="{3DD92D77-46E5-45A7-B1CE-232476A69AB9}" dt="2024-05-28T15:36:42.423" v="46" actId="2696"/>
        <pc:sldMkLst>
          <pc:docMk/>
          <pc:sldMk cId="858953808" sldId="291"/>
        </pc:sldMkLst>
      </pc:sldChg>
      <pc:sldChg chg="del">
        <pc:chgData name="Susan Marks" userId="7f15d321-81c7-44de-adb6-d82ea2cc3f0f" providerId="ADAL" clId="{3DD92D77-46E5-45A7-B1CE-232476A69AB9}" dt="2024-05-28T15:35:43.600" v="38" actId="2696"/>
        <pc:sldMkLst>
          <pc:docMk/>
          <pc:sldMk cId="3873252590" sldId="291"/>
        </pc:sldMkLst>
      </pc:sldChg>
      <pc:sldChg chg="new del">
        <pc:chgData name="Susan Marks" userId="7f15d321-81c7-44de-adb6-d82ea2cc3f0f" providerId="ADAL" clId="{3DD92D77-46E5-45A7-B1CE-232476A69AB9}" dt="2024-05-28T15:36:40.440" v="45" actId="2696"/>
        <pc:sldMkLst>
          <pc:docMk/>
          <pc:sldMk cId="267014277" sldId="29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'[Master Spreadsheet.xlsx]Small Cities Presentations'!$B$43</c:f>
              <c:strCache>
                <c:ptCount val="1"/>
                <c:pt idx="0">
                  <c:v>Blaine DV Non-Arrest Calls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'[Master Spreadsheet.xlsx]Small Cities Presentations'!$A$44:$A$55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  <c:extLst/>
            </c:numRef>
          </c:cat>
          <c:val>
            <c:numRef>
              <c:f>'[Master Spreadsheet.xlsx]Small Cities Presentations'!$B$44:$B$55</c:f>
              <c:numCache>
                <c:formatCode>General</c:formatCode>
                <c:ptCount val="9"/>
                <c:pt idx="0">
                  <c:v>72</c:v>
                </c:pt>
                <c:pt idx="1">
                  <c:v>77</c:v>
                </c:pt>
                <c:pt idx="2">
                  <c:v>86</c:v>
                </c:pt>
                <c:pt idx="3">
                  <c:v>62</c:v>
                </c:pt>
                <c:pt idx="4">
                  <c:v>40</c:v>
                </c:pt>
                <c:pt idx="5">
                  <c:v>38</c:v>
                </c:pt>
                <c:pt idx="6">
                  <c:v>69</c:v>
                </c:pt>
                <c:pt idx="7">
                  <c:v>78</c:v>
                </c:pt>
                <c:pt idx="8">
                  <c:v>74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36B1-4811-9EE5-A1B6BB4D0421}"/>
            </c:ext>
          </c:extLst>
        </c:ser>
        <c:ser>
          <c:idx val="1"/>
          <c:order val="1"/>
          <c:tx>
            <c:strRef>
              <c:f>'[Master Spreadsheet.xlsx]Small Cities Presentations'!$C$43</c:f>
              <c:strCache>
                <c:ptCount val="1"/>
                <c:pt idx="0">
                  <c:v>Blaine DV Arrests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0"/>
                  <c:y val="-5.07378244386119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B1-4811-9EE5-A1B6BB4D04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'[Master Spreadsheet.xlsx]Small Cities Presentations'!$A$44:$A$55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  <c:extLst/>
            </c:numRef>
          </c:cat>
          <c:val>
            <c:numRef>
              <c:f>'[Master Spreadsheet.xlsx]Small Cities Presentations'!$C$44:$C$55</c:f>
              <c:numCache>
                <c:formatCode>General</c:formatCode>
                <c:ptCount val="9"/>
                <c:pt idx="0">
                  <c:v>32</c:v>
                </c:pt>
                <c:pt idx="1">
                  <c:v>60</c:v>
                </c:pt>
                <c:pt idx="2">
                  <c:v>58</c:v>
                </c:pt>
                <c:pt idx="3">
                  <c:v>61</c:v>
                </c:pt>
                <c:pt idx="4">
                  <c:v>8</c:v>
                </c:pt>
                <c:pt idx="5">
                  <c:v>49</c:v>
                </c:pt>
                <c:pt idx="6">
                  <c:v>66</c:v>
                </c:pt>
                <c:pt idx="7">
                  <c:v>56</c:v>
                </c:pt>
                <c:pt idx="8">
                  <c:v>91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36B1-4811-9EE5-A1B6BB4D0421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96920496"/>
        <c:axId val="696920856"/>
      </c:barChart>
      <c:catAx>
        <c:axId val="69692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6920856"/>
        <c:crosses val="autoZero"/>
        <c:auto val="1"/>
        <c:lblAlgn val="ctr"/>
        <c:lblOffset val="100"/>
        <c:noMultiLvlLbl val="0"/>
      </c:catAx>
      <c:valAx>
        <c:axId val="6969208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96920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'[Master Spreadsheet.xlsx]Small Cities Presentations'!$K$43</c:f>
              <c:strCache>
                <c:ptCount val="1"/>
                <c:pt idx="0">
                  <c:v>SA Reports to Blaine PD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'[Master Spreadsheet.xlsx]Small Cities Presentations'!$J$44:$J$49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'[Master Spreadsheet.xlsx]Small Cities Presentations'!$K$44:$K$49</c:f>
              <c:numCache>
                <c:formatCode>General</c:formatCode>
                <c:ptCount val="6"/>
                <c:pt idx="0">
                  <c:v>5</c:v>
                </c:pt>
                <c:pt idx="1">
                  <c:v>1</c:v>
                </c:pt>
                <c:pt idx="2">
                  <c:v>4</c:v>
                </c:pt>
                <c:pt idx="3">
                  <c:v>6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EE-455B-A672-F3FBD77ED97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949372480"/>
        <c:axId val="949370680"/>
      </c:lineChart>
      <c:catAx>
        <c:axId val="94937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9370680"/>
        <c:crosses val="autoZero"/>
        <c:auto val="1"/>
        <c:lblAlgn val="ctr"/>
        <c:lblOffset val="100"/>
        <c:noMultiLvlLbl val="0"/>
      </c:catAx>
      <c:valAx>
        <c:axId val="9493706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49372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B1885C-3C3A-4D78-B1E9-0783CA274C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29868A-7DE9-4C44-833E-CC2D8E519B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E7FFA2-8DDC-4D2C-82FC-13B20139E96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58F91-5F92-4557-B166-4AA0AB7960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92FBBB1-47DE-46D5-9DF9-9BF561670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19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33532BF-C512-4590-B33D-1A302E8C0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029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1B189-CB0D-4054-8A0F-62B34F9AFC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91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1B189-CB0D-4054-8A0F-62B34F9AFC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15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1B189-CB0D-4054-8A0F-62B34F9AFC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35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1B189-CB0D-4054-8A0F-62B34F9AFC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81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1B189-CB0D-4054-8A0F-62B34F9AFC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19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1B189-CB0D-4054-8A0F-62B34F9AFC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97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55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973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1B189-CB0D-4054-8A0F-62B34F9AFC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30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1B189-CB0D-4054-8A0F-62B34F9AFC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9830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1B189-CB0D-4054-8A0F-62B34F9AFC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94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2" indent="0">
              <a:buFont typeface="Arial" panose="020B0604020202020204" pitchFamily="34" charset="0"/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1B189-CB0D-4054-8A0F-62B34F9AFC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4734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3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725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41B2-7652-4746-B1DB-9B21FEF3E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E96DE9-B47A-42E6-BE0C-C6EA47EF2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AEEF7-9A85-415F-903E-C1C5418B6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E43F-0606-40CB-A39B-7E72D1D3D11A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263D0-3010-47A1-AD16-56FB8B171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17FE0-6E37-420F-8439-837CCAEF1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E5A-DE9E-4A4A-90E8-C043C8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1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D491-B883-4DD6-B8B5-8F420B13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79F8C-F0B5-4A27-A0E4-C8A01595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32DCF-D51A-46B9-9259-1381CCF4A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E43F-0606-40CB-A39B-7E72D1D3D11A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7FBA2-0F21-4A0F-9476-14D0D9345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FFF31-D388-4C1A-AAD9-67CE9F166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E5A-DE9E-4A4A-90E8-C043C8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0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26002-DC7D-4347-AC1F-E1B706E5F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0F250-2A4C-45A4-8D52-CB2D450B0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AFAC3-9874-48F0-AAF0-FA2E26A3A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E43F-0606-40CB-A39B-7E72D1D3D11A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B7FD4-21B7-4BC6-8B3A-005374533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AECDB-0FBA-4207-99B2-4BB68F4A6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E5A-DE9E-4A4A-90E8-C043C8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45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CEEC-9732-4047-B0A6-2BE6EF065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B3E42-4767-4C3B-88A2-16A7A3FD6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5341C6-D87E-40B2-BABE-BC96C283F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668262-6A84-49FA-868B-4C0C6F876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E43F-0606-40CB-A39B-7E72D1D3D11A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ABD78-B0CA-4580-A804-E434CEE8A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BA61AF-267F-49B7-92BF-4C49BE74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E5A-DE9E-4A4A-90E8-C043C8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1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DADD8-EC22-4634-AF11-41F932040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CCEE2-F6F2-449A-9E10-A5E4D3F32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801A65-2913-478C-81CD-E3539A681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3979CE-E268-4387-BD25-80D079911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4CDAA3-EE76-4BC1-8878-4D4019BE6A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CA0169-7B63-460E-873F-B23212D0D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E43F-0606-40CB-A39B-7E72D1D3D11A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6FE405-BA72-4112-9492-CC25CFBF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626290-DD80-4F30-8D36-283B1075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E5A-DE9E-4A4A-90E8-C043C8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43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0D5F3-D8B9-4CB8-B40C-A1148283A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8C4A3-F7BC-43C6-B6D6-1F7767C9D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E43F-0606-40CB-A39B-7E72D1D3D11A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DBB8E9-64AC-46AE-BBE8-EF1A0096A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76C79C-4309-4AB5-AD32-7B38AB4F9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E5A-DE9E-4A4A-90E8-C043C8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03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B0ED36-74B1-4238-B5BF-9084DDD2E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E43F-0606-40CB-A39B-7E72D1D3D11A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AF7C11-7B4C-4AA4-BBA1-46B3275A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3A651-C0BD-4ABC-BB6F-63F82965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E5A-DE9E-4A4A-90E8-C043C8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40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1C97B-237B-475D-B545-8A5EF03DB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0093A-3E61-4F7B-9196-5630119CF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8012AF-219E-428B-A365-9545D0846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F368B-C420-490F-A052-7863933AD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E43F-0606-40CB-A39B-7E72D1D3D11A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E3F8E-96FA-4AE0-B35D-39F05AE2B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5C984-5BB7-4C32-A0CA-19296AF21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E5A-DE9E-4A4A-90E8-C043C8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8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151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28770-E3D1-465A-823C-FA1E1717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26C93D-A0FA-4D8D-9ADF-52ABF4CA1B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F8BA5B-843E-4BFF-B53B-CEC316C7B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6340BC-6219-4BF2-ABF9-F8073E732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E43F-0606-40CB-A39B-7E72D1D3D11A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556B92-1E1A-4DFB-8B94-373F963E0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91B1E6-F65F-49C4-A41D-801BEEDD3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E5A-DE9E-4A4A-90E8-C043C8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082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19920-F0C6-417E-829D-AB3A2DC08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AA9E5-127B-4303-B349-EE41C5E1D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C4472-A897-4315-BA23-4078CE722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E43F-0606-40CB-A39B-7E72D1D3D11A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085B4-5907-4C5A-8027-2B917CAA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F8D65-E5F4-47BB-9AA5-1CBC30B3D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E5A-DE9E-4A4A-90E8-C043C8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717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BE10F4-85CD-4FAB-8011-F2E9384470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720183-0D99-4288-9F06-62DDBB256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3C5C5-52F4-4AF4-AD0F-20AE90506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E43F-0606-40CB-A39B-7E72D1D3D11A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8AEFB-F97B-48D4-B640-23270B3C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19998-2027-43A1-8E20-3F41AB724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7E5A-DE9E-4A4A-90E8-C043C8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88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208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3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3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1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6/3/2019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9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6/3/2019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9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6/3/2019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12F9C2-B12E-42C4-8A34-4169C12F230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08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9B5B15-4D8C-46C2-A4CA-DE576C00A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26F46-7261-4031-BD97-D654207F6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7EE62-800C-4E0C-BD0C-941B2C7B3E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E43F-0606-40CB-A39B-7E72D1D3D11A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DAFB7-A48E-4E80-BA14-02A25A8D4F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B13D4-F835-42F3-8780-E2F421B9BC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97E5A-DE9E-4A4A-90E8-C043C8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737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marks@dvcommission.or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s://www.dvcommission.org/data-reports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8C4624C-F35C-47B6-AF85-43575E64E67B}"/>
              </a:ext>
            </a:extLst>
          </p:cNvPr>
          <p:cNvSpPr/>
          <p:nvPr/>
        </p:nvSpPr>
        <p:spPr>
          <a:xfrm>
            <a:off x="-1" y="0"/>
            <a:ext cx="1031967" cy="6858000"/>
          </a:xfrm>
          <a:prstGeom prst="rect">
            <a:avLst/>
          </a:prstGeom>
          <a:solidFill>
            <a:srgbClr val="E3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F24FE6-8BE0-9F45-AE6B-32C317EFB2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95"/>
          <a:stretch/>
        </p:blipFill>
        <p:spPr>
          <a:xfrm>
            <a:off x="-1" y="4962246"/>
            <a:ext cx="12192001" cy="1359336"/>
          </a:xfrm>
          <a:prstGeom prst="rect">
            <a:avLst/>
          </a:prstGeom>
        </p:spPr>
      </p:pic>
      <p:sp>
        <p:nvSpPr>
          <p:cNvPr id="7" name="Subtitle 6">
            <a:extLst>
              <a:ext uri="{FF2B5EF4-FFF2-40B4-BE49-F238E27FC236}">
                <a16:creationId xmlns:a16="http://schemas.microsoft.com/office/drawing/2014/main" id="{883311AE-C660-3D9D-A047-4B8CDA0224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June 3, 2024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13809CF-D774-0C37-6073-899ABC613E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Presentation for Blaine City Council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June 10,2024</a:t>
            </a:r>
            <a:br>
              <a:rPr lang="en-US" sz="4000" dirty="0">
                <a:solidFill>
                  <a:schemeClr val="tx1"/>
                </a:solidFill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83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A259F9-D488-4C7F-A816-0A7565C4601E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rgbClr val="006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4568F0-F480-4DE4-A887-2BDC01AA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Futura PT Bold" panose="020B0902020204020203" pitchFamily="34" charset="0"/>
              </a:rPr>
              <a:t>Current projects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877A0A-08B3-470F-822A-4B5482E9E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1"/>
                </a:solidFill>
              </a:rPr>
              <a:t>Restorative justice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1"/>
                </a:solidFill>
              </a:rPr>
              <a:t>Intimate partner violence case reviews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1"/>
                </a:solidFill>
              </a:rPr>
              <a:t>Missing and Murdered Indigenous Women &amp; People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AABA3-D4D7-4195-BDBE-641456EAFCE5}"/>
              </a:ext>
            </a:extLst>
          </p:cNvPr>
          <p:cNvSpPr/>
          <p:nvPr/>
        </p:nvSpPr>
        <p:spPr>
          <a:xfrm>
            <a:off x="0" y="6222683"/>
            <a:ext cx="12192000" cy="411480"/>
          </a:xfrm>
          <a:prstGeom prst="rect">
            <a:avLst/>
          </a:prstGeom>
          <a:solidFill>
            <a:srgbClr val="E3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03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A259F9-D488-4C7F-A816-0A7565C4601E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rgbClr val="006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4568F0-F480-4DE4-A887-2BDC01AA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Futura PT Bold" panose="020B0902020204020203" pitchFamily="34" charset="0"/>
              </a:rPr>
              <a:t>Resource for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877A0A-08B3-470F-822A-4B5482E9E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/>
          <a:lstStyle/>
          <a:p>
            <a:pPr marL="800100" indent="-3429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Housing providers</a:t>
            </a:r>
          </a:p>
          <a:p>
            <a:pPr marL="800100" indent="-3429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Workplaces</a:t>
            </a:r>
          </a:p>
          <a:p>
            <a:pPr marL="800100" indent="-3429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Schools</a:t>
            </a:r>
          </a:p>
          <a:p>
            <a:pPr marL="800100" indent="-3429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Courts</a:t>
            </a:r>
          </a:p>
          <a:p>
            <a:pPr marL="800100" indent="-3429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Media</a:t>
            </a:r>
          </a:p>
          <a:p>
            <a:pPr marL="800100" indent="-3429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Faith communities</a:t>
            </a:r>
          </a:p>
          <a:p>
            <a:pPr marL="800100" indent="-3429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Healthcare providers</a:t>
            </a: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AABA3-D4D7-4195-BDBE-641456EAFCE5}"/>
              </a:ext>
            </a:extLst>
          </p:cNvPr>
          <p:cNvSpPr/>
          <p:nvPr/>
        </p:nvSpPr>
        <p:spPr>
          <a:xfrm>
            <a:off x="0" y="6222683"/>
            <a:ext cx="12192000" cy="411480"/>
          </a:xfrm>
          <a:prstGeom prst="rect">
            <a:avLst/>
          </a:prstGeom>
          <a:solidFill>
            <a:srgbClr val="E3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49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A259F9-D488-4C7F-A816-0A7565C4601E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rgbClr val="006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4568F0-F480-4DE4-A887-2BDC01AA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Summit on Missing and Murdered Indigenous Women and People</a:t>
            </a:r>
            <a:endParaRPr lang="en-US" dirty="0">
              <a:solidFill>
                <a:schemeClr val="tx1"/>
              </a:solidFill>
              <a:latin typeface="Futura PT Bold" panose="020B090202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AABA3-D4D7-4195-BDBE-641456EAFCE5}"/>
              </a:ext>
            </a:extLst>
          </p:cNvPr>
          <p:cNvSpPr/>
          <p:nvPr/>
        </p:nvSpPr>
        <p:spPr>
          <a:xfrm>
            <a:off x="0" y="6222683"/>
            <a:ext cx="12192000" cy="411480"/>
          </a:xfrm>
          <a:prstGeom prst="rect">
            <a:avLst/>
          </a:prstGeom>
          <a:solidFill>
            <a:srgbClr val="E3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20BAEB-497B-CC17-DBFE-CDD3291F3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78" y="1883390"/>
            <a:ext cx="12055521" cy="43392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900" dirty="0">
                <a:solidFill>
                  <a:schemeClr val="bg1"/>
                </a:solidFill>
              </a:rPr>
              <a:t>A cross-disciplinary summit in Whatcom County to learn and take action to prevent and intervene in violence, and to support survivors and families.</a:t>
            </a:r>
          </a:p>
          <a:p>
            <a:pPr marL="0" indent="0">
              <a:buNone/>
            </a:pPr>
            <a:endParaRPr lang="en-US" sz="29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900" b="1" dirty="0">
                <a:solidFill>
                  <a:schemeClr val="bg1"/>
                </a:solidFill>
              </a:rPr>
              <a:t>Wed, November 20, 2024</a:t>
            </a:r>
          </a:p>
          <a:p>
            <a:pPr marL="0" indent="0">
              <a:buNone/>
            </a:pPr>
            <a:r>
              <a:rPr lang="en-US" sz="2900" b="1" dirty="0">
                <a:solidFill>
                  <a:schemeClr val="bg1"/>
                </a:solidFill>
              </a:rPr>
              <a:t>Time and location: 9-5 @ St. Luke’s Community Health Education Center </a:t>
            </a:r>
          </a:p>
          <a:p>
            <a:pPr marL="0" indent="0">
              <a:buNone/>
            </a:pPr>
            <a:r>
              <a:rPr lang="en-US" sz="2900" b="1">
                <a:solidFill>
                  <a:schemeClr val="bg1"/>
                </a:solidFill>
              </a:rPr>
              <a:t>Save </a:t>
            </a:r>
            <a:r>
              <a:rPr lang="en-US" sz="2900" b="1" dirty="0">
                <a:solidFill>
                  <a:schemeClr val="bg1"/>
                </a:solidFill>
              </a:rPr>
              <a:t>the dates: Early June</a:t>
            </a:r>
          </a:p>
          <a:p>
            <a:pPr marL="0" indent="0">
              <a:buNone/>
            </a:pPr>
            <a:r>
              <a:rPr lang="en-US" sz="2900" b="1" dirty="0">
                <a:solidFill>
                  <a:schemeClr val="bg1"/>
                </a:solidFill>
              </a:rPr>
              <a:t>Registration: Open in September </a:t>
            </a:r>
            <a:br>
              <a:rPr lang="en-US" sz="24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US" sz="2400" i="1" dirty="0">
                <a:solidFill>
                  <a:schemeClr val="bg1"/>
                </a:solidFill>
              </a:rPr>
              <a:t>Co-sponsored by: </a:t>
            </a:r>
          </a:p>
          <a:p>
            <a:pPr marL="0" indent="0" algn="r">
              <a:buNone/>
            </a:pPr>
            <a:r>
              <a:rPr lang="en-US" sz="2400" i="1" dirty="0">
                <a:solidFill>
                  <a:schemeClr val="bg1"/>
                </a:solidFill>
              </a:rPr>
              <a:t>Community Consortium for Cultural Recognition in Education; Bellingham Whatcom County Commission on Sexual &amp; Domestic Violence; PeaceHealth Tribal Affinity Group</a:t>
            </a:r>
          </a:p>
          <a:p>
            <a:pPr marL="0" indent="0" algn="ctr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3586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A259F9-D488-4C7F-A816-0A7565C4601E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rgbClr val="006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4568F0-F480-4DE4-A887-2BDC01AA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Futura PT Bold" panose="020B0902020204020203" pitchFamily="34" charset="0"/>
              </a:rPr>
              <a:t>Questions or comments?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877A0A-08B3-470F-822A-4B5482E9E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4572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Susan Marks</a:t>
            </a:r>
          </a:p>
          <a:p>
            <a:pPr marL="4572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360.312.5700 x 1223</a:t>
            </a:r>
          </a:p>
          <a:p>
            <a:pPr marL="45720" indent="0">
              <a:buNone/>
            </a:pPr>
            <a:r>
              <a:rPr lang="en-US" sz="2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smarks@dvcommission.org</a:t>
            </a:r>
            <a:endParaRPr lang="en-US" sz="2800" dirty="0">
              <a:solidFill>
                <a:schemeClr val="bg1"/>
              </a:solidFill>
            </a:endParaRPr>
          </a:p>
          <a:p>
            <a:pPr marL="4572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www.dvcommission.org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AABA3-D4D7-4195-BDBE-641456EAFCE5}"/>
              </a:ext>
            </a:extLst>
          </p:cNvPr>
          <p:cNvSpPr/>
          <p:nvPr/>
        </p:nvSpPr>
        <p:spPr>
          <a:xfrm>
            <a:off x="0" y="6222683"/>
            <a:ext cx="12192000" cy="411480"/>
          </a:xfrm>
          <a:prstGeom prst="rect">
            <a:avLst/>
          </a:prstGeom>
          <a:solidFill>
            <a:srgbClr val="E3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4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D51A-2F4C-495D-846C-3D92EED02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379" y="1845733"/>
            <a:ext cx="11332723" cy="4331229"/>
          </a:xfrm>
        </p:spPr>
        <p:txBody>
          <a:bodyPr>
            <a:normAutofit/>
          </a:bodyPr>
          <a:lstStyle/>
          <a:p>
            <a:pPr marL="398463" lvl="1" indent="-347663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The SA/DV Commission is a quasi-governmental organization formed in 1998 by a joint resolution between the City of Bellingham and Whatcom County.</a:t>
            </a:r>
          </a:p>
          <a:p>
            <a:pPr marL="50800" lvl="1" indent="0">
              <a:lnSpc>
                <a:spcPct val="120000"/>
              </a:lnSpc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398463" lvl="1" indent="-347663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tx1"/>
                </a:solidFill>
              </a:rPr>
              <a:t>Purpose</a:t>
            </a:r>
            <a:r>
              <a:rPr lang="en-US" sz="2800" dirty="0">
                <a:solidFill>
                  <a:schemeClr val="tx1"/>
                </a:solidFill>
              </a:rPr>
              <a:t>: </a:t>
            </a:r>
          </a:p>
          <a:p>
            <a:pPr marL="581343" lvl="2" indent="-347663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We improve systems so they work better for survivors and the community. </a:t>
            </a:r>
          </a:p>
          <a:p>
            <a:pPr marL="581343" lvl="2" indent="-347663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We do not provide direct services; we support those who do.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6EF8A6-8111-4CF7-8C25-85DF79815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85" y="681037"/>
            <a:ext cx="11049001" cy="76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799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A259F9-D488-4C7F-A816-0A7565C4601E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rgbClr val="006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4568F0-F480-4DE4-A887-2BDC01AA1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806" y="223837"/>
            <a:ext cx="10058400" cy="105632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utura PT Bold" panose="020B0902020204020203" pitchFamily="34" charset="0"/>
              </a:rPr>
              <a:t>Commission Membership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877A0A-08B3-470F-822A-4B5482E9E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29" y="1825625"/>
            <a:ext cx="1169763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Commission member positions include:</a:t>
            </a:r>
          </a:p>
          <a:p>
            <a:pPr marL="5715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Executive directors and leaders from non-profits, health care, public schools, colleges and universities, faith communities, and human services</a:t>
            </a:r>
          </a:p>
          <a:p>
            <a:pPr marL="5715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Representatives from Lummi and Nooksack Tribes</a:t>
            </a:r>
          </a:p>
          <a:p>
            <a:pPr marL="5715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Therapist and researcher</a:t>
            </a:r>
          </a:p>
          <a:p>
            <a:pPr marL="5715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Police chiefs and sheriff, court and probation administrators, county attorney, public defender, and city attorney</a:t>
            </a:r>
          </a:p>
          <a:p>
            <a:pPr marL="5715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DCYF and DSHS administrators</a:t>
            </a:r>
          </a:p>
          <a:p>
            <a:pPr marL="5715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Elected officials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AABA3-D4D7-4195-BDBE-641456EAFCE5}"/>
              </a:ext>
            </a:extLst>
          </p:cNvPr>
          <p:cNvSpPr/>
          <p:nvPr/>
        </p:nvSpPr>
        <p:spPr>
          <a:xfrm>
            <a:off x="0" y="6222683"/>
            <a:ext cx="12192000" cy="411480"/>
          </a:xfrm>
          <a:prstGeom prst="rect">
            <a:avLst/>
          </a:prstGeom>
          <a:solidFill>
            <a:srgbClr val="E3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0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A259F9-D488-4C7F-A816-0A7565C4601E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rgbClr val="006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4568F0-F480-4DE4-A887-2BDC01AA1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23837"/>
            <a:ext cx="10058400" cy="1148424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utura PT Bold" panose="020B0902020204020203" pitchFamily="34" charset="0"/>
              </a:rPr>
              <a:t>Funding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877A0A-08B3-470F-822A-4B5482E9E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City of Ferndale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City of Bellingham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Whatcom County</a:t>
            </a:r>
          </a:p>
          <a:p>
            <a:pPr marL="231775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231775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2023-2024 DV Commission Work Plan: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tx1"/>
                </a:solidFill>
              </a:rPr>
              <a:t>Continue to stabilize funding and administrative structures for DV Commission operations.</a:t>
            </a: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AABA3-D4D7-4195-BDBE-641456EAFCE5}"/>
              </a:ext>
            </a:extLst>
          </p:cNvPr>
          <p:cNvSpPr/>
          <p:nvPr/>
        </p:nvSpPr>
        <p:spPr>
          <a:xfrm>
            <a:off x="0" y="6222683"/>
            <a:ext cx="12192000" cy="411480"/>
          </a:xfrm>
          <a:prstGeom prst="rect">
            <a:avLst/>
          </a:prstGeom>
          <a:solidFill>
            <a:srgbClr val="E3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7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1F88F-8787-431F-B8D2-634D974A1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97668"/>
            <a:ext cx="10058400" cy="5379295"/>
          </a:xfrm>
        </p:spPr>
        <p:txBody>
          <a:bodyPr>
            <a:normAutofit/>
          </a:bodyPr>
          <a:lstStyle/>
          <a:p>
            <a:r>
              <a:rPr lang="en-US" sz="4800" dirty="0"/>
              <a:t>DV Commission Funding</a:t>
            </a:r>
          </a:p>
          <a:p>
            <a:endParaRPr lang="en-US" sz="2800" b="1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/>
              <a:t>Whatcom County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/>
              <a:t>City of Bellingham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/>
              <a:t>City of Ferndale</a:t>
            </a:r>
          </a:p>
          <a:p>
            <a:pPr marL="566738" indent="-334963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231775" indent="0">
              <a:buNone/>
            </a:pPr>
            <a:r>
              <a:rPr lang="en-US" sz="2400" dirty="0"/>
              <a:t>2023-2024 DV Commission Work Plan: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/>
              <a:t>Continue to stabilize funding and administrative structures for DV Commission operations.</a:t>
            </a:r>
          </a:p>
          <a:p>
            <a:pPr marL="640080" lvl="2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36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210A-29A4-D35E-B097-CB7A24126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52405"/>
            <a:ext cx="10058400" cy="991892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In our community in 2022: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200" i="1" dirty="0">
                <a:solidFill>
                  <a:schemeClr val="tx1"/>
                </a:solidFill>
              </a:rPr>
              <a:t>Read the full report: </a:t>
            </a:r>
            <a:r>
              <a:rPr lang="en-US" sz="2200" i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dvcommission.org/data-reports </a:t>
            </a:r>
            <a:br>
              <a:rPr lang="en-US" sz="2200" b="1" i="1" dirty="0">
                <a:solidFill>
                  <a:schemeClr val="tx1"/>
                </a:solidFill>
              </a:rPr>
            </a:b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32CC4CB-ECB5-3BF0-95F8-DCFF3B72F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4847" y="1844297"/>
            <a:ext cx="10523351" cy="430250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1 in 4 homeless households were fleeing or attempting to flee domestic violence </a:t>
            </a:r>
            <a:r>
              <a:rPr lang="en-US" dirty="0">
                <a:solidFill>
                  <a:schemeClr val="tx1"/>
                </a:solidFill>
              </a:rPr>
              <a:t>or other dangerous conditions.</a:t>
            </a:r>
          </a:p>
          <a:p>
            <a:endParaRPr lang="en-US" sz="400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Reports of sexual assault to law enforcement continued to fall</a:t>
            </a:r>
            <a:r>
              <a:rPr lang="en-US" dirty="0">
                <a:solidFill>
                  <a:schemeClr val="tx1"/>
                </a:solidFill>
              </a:rPr>
              <a:t>. There is no evidence that incidents of sexual assault have decreased.</a:t>
            </a:r>
          </a:p>
          <a:p>
            <a:endParaRPr lang="en-US" sz="400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Fewer than 1/3 of SA &amp; DV protection order requests were granted a final order</a:t>
            </a:r>
            <a:r>
              <a:rPr lang="en-US" dirty="0">
                <a:solidFill>
                  <a:schemeClr val="tx1"/>
                </a:solidFill>
              </a:rPr>
              <a:t>. Very few people petition for a sexual assault protection order.</a:t>
            </a:r>
          </a:p>
          <a:p>
            <a:endParaRPr lang="en-US" sz="4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Nurses at PeaceHealth St. Joseph Medical Center spent</a:t>
            </a:r>
            <a:r>
              <a:rPr lang="en-US" b="1" dirty="0">
                <a:solidFill>
                  <a:schemeClr val="tx1"/>
                </a:solidFill>
              </a:rPr>
              <a:t> 660 hours conducting forensic sexual assault and domestic violence exams.</a:t>
            </a:r>
          </a:p>
          <a:p>
            <a:endParaRPr lang="en-US" sz="400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Survivors shared what healing and justice mean to them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endParaRPr lang="en-US" sz="400" dirty="0">
              <a:solidFill>
                <a:schemeClr val="tx1"/>
              </a:solidFill>
            </a:endParaRPr>
          </a:p>
        </p:txBody>
      </p:sp>
      <p:pic>
        <p:nvPicPr>
          <p:cNvPr id="5" name="Picture 10" descr="Home icon 564749 Vector Art at Vecteezy">
            <a:extLst>
              <a:ext uri="{FF2B5EF4-FFF2-40B4-BE49-F238E27FC236}">
                <a16:creationId xmlns:a16="http://schemas.microsoft.com/office/drawing/2014/main" id="{2CC0A394-5439-D33B-4475-2F712A8B5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3" y="1807145"/>
            <a:ext cx="782955" cy="78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Chart, decreasing, graph, loss, statistics icon - Download on Iconfinder">
            <a:extLst>
              <a:ext uri="{FF2B5EF4-FFF2-40B4-BE49-F238E27FC236}">
                <a16:creationId xmlns:a16="http://schemas.microsoft.com/office/drawing/2014/main" id="{9092A483-AF46-F4C5-BB29-A7F4739ED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3" y="2705880"/>
            <a:ext cx="691515" cy="69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Document, law, legal, paper icon">
            <a:extLst>
              <a:ext uri="{FF2B5EF4-FFF2-40B4-BE49-F238E27FC236}">
                <a16:creationId xmlns:a16="http://schemas.microsoft.com/office/drawing/2014/main" id="{D47B687B-EE5A-F37F-1BBC-BA49954CA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32" y="3673193"/>
            <a:ext cx="691516" cy="6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8" descr="Doctors Silhouette PNG Transparent, Vector Doctor Icon, Doctor Icons, Doctor Icon, Medical PNG ...">
            <a:extLst>
              <a:ext uri="{FF2B5EF4-FFF2-40B4-BE49-F238E27FC236}">
                <a16:creationId xmlns:a16="http://schemas.microsoft.com/office/drawing/2014/main" id="{00A195A3-9917-BEC7-B12B-96E142B49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3" y="4601136"/>
            <a:ext cx="691515" cy="69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0" descr="Hands And Heart Vector SVG Icon - SVG Repo">
            <a:extLst>
              <a:ext uri="{FF2B5EF4-FFF2-40B4-BE49-F238E27FC236}">
                <a16:creationId xmlns:a16="http://schemas.microsoft.com/office/drawing/2014/main" id="{67B87B76-CE43-CC53-0CFC-5457BB403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4" y="5379224"/>
            <a:ext cx="782955" cy="78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912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A259F9-D488-4C7F-A816-0A7565C4601E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rgbClr val="006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4568F0-F480-4DE4-A887-2BDC01AA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0" u="none" strike="noStrike" kern="1200" spc="0" baseline="0" dirty="0">
                <a:solidFill>
                  <a:schemeClr val="tx1"/>
                </a:solidFill>
              </a:rPr>
              <a:t>In most years, calls that do not result in arrest make up about half of all domestic violence calls</a:t>
            </a:r>
            <a:br>
              <a:rPr lang="en-US" sz="4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</a:br>
            <a:endParaRPr lang="en-US" dirty="0">
              <a:solidFill>
                <a:schemeClr val="tx1"/>
              </a:solidFill>
              <a:latin typeface="Futura PT Bold" panose="020B090202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AABA3-D4D7-4195-BDBE-641456EAFCE5}"/>
              </a:ext>
            </a:extLst>
          </p:cNvPr>
          <p:cNvSpPr/>
          <p:nvPr/>
        </p:nvSpPr>
        <p:spPr>
          <a:xfrm>
            <a:off x="0" y="6222683"/>
            <a:ext cx="12192000" cy="411480"/>
          </a:xfrm>
          <a:prstGeom prst="rect">
            <a:avLst/>
          </a:prstGeom>
          <a:solidFill>
            <a:srgbClr val="E3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518179A-8805-6F1A-27F8-81E4B131CD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9683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348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A259F9-D488-4C7F-A816-0A7565C4601E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rgbClr val="006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4568F0-F480-4DE4-A887-2BDC01AA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With only a handful of reports of</a:t>
            </a:r>
            <a:r>
              <a:rPr lang="en-US" sz="4400" b="1" baseline="0" dirty="0">
                <a:solidFill>
                  <a:schemeClr val="tx1"/>
                </a:solidFill>
              </a:rPr>
              <a:t> sexual assault each year, it is difficult to identify trends</a:t>
            </a:r>
            <a:br>
              <a:rPr lang="en-US" sz="4400" b="1" dirty="0">
                <a:solidFill>
                  <a:schemeClr val="bg1"/>
                </a:solidFill>
              </a:rPr>
            </a:br>
            <a:endParaRPr lang="en-US" dirty="0">
              <a:solidFill>
                <a:schemeClr val="tx1"/>
              </a:solidFill>
              <a:latin typeface="Futura PT Bold" panose="020B090202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AABA3-D4D7-4195-BDBE-641456EAFCE5}"/>
              </a:ext>
            </a:extLst>
          </p:cNvPr>
          <p:cNvSpPr/>
          <p:nvPr/>
        </p:nvSpPr>
        <p:spPr>
          <a:xfrm>
            <a:off x="0" y="6222683"/>
            <a:ext cx="12192000" cy="411480"/>
          </a:xfrm>
          <a:prstGeom prst="rect">
            <a:avLst/>
          </a:prstGeom>
          <a:solidFill>
            <a:srgbClr val="E3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8D3349C-FB31-FE6C-FBA1-6309C3090E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7157621"/>
              </p:ext>
            </p:extLst>
          </p:nvPr>
        </p:nvGraphicFramePr>
        <p:xfrm>
          <a:off x="1973765" y="2325029"/>
          <a:ext cx="7939668" cy="3730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4090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A259F9-D488-4C7F-A816-0A7565C4601E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rgbClr val="006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4568F0-F480-4DE4-A887-2BDC01AA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Futura PT Bold" panose="020B0902020204020203" pitchFamily="34" charset="0"/>
              </a:rPr>
              <a:t>Why does this matter?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877A0A-08B3-470F-822A-4B5482E9E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0AABA3-D4D7-4195-BDBE-641456EAFCE5}"/>
              </a:ext>
            </a:extLst>
          </p:cNvPr>
          <p:cNvSpPr/>
          <p:nvPr/>
        </p:nvSpPr>
        <p:spPr>
          <a:xfrm>
            <a:off x="0" y="6222683"/>
            <a:ext cx="12192000" cy="411480"/>
          </a:xfrm>
          <a:prstGeom prst="rect">
            <a:avLst/>
          </a:prstGeom>
          <a:solidFill>
            <a:srgbClr val="E3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4" descr="Transparent Accustom Clipart - Community Icon Png, Png Download , Transparent Png Image - PNGitem">
            <a:extLst>
              <a:ext uri="{FF2B5EF4-FFF2-40B4-BE49-F238E27FC236}">
                <a16:creationId xmlns:a16="http://schemas.microsoft.com/office/drawing/2014/main" id="{DD4EDEBC-CECE-F6DC-6FE3-715112A9C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269" y="1994853"/>
            <a:ext cx="3645462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7847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Style Guide">
  <a:themeElements>
    <a:clrScheme name="Style Guide">
      <a:dk1>
        <a:sysClr val="windowText" lastClr="000000"/>
      </a:dk1>
      <a:lt1>
        <a:sysClr val="window" lastClr="FFFFFF"/>
      </a:lt1>
      <a:dk2>
        <a:srgbClr val="404040"/>
      </a:dk2>
      <a:lt2>
        <a:srgbClr val="D8D8D8"/>
      </a:lt2>
      <a:accent1>
        <a:srgbClr val="1AB39F"/>
      </a:accent1>
      <a:accent2>
        <a:srgbClr val="FEB80A"/>
      </a:accent2>
      <a:accent3>
        <a:srgbClr val="738AC8"/>
      </a:accent3>
      <a:accent4>
        <a:srgbClr val="E68940"/>
      </a:accent4>
      <a:accent5>
        <a:srgbClr val="518432"/>
      </a:accent5>
      <a:accent6>
        <a:srgbClr val="2070B2"/>
      </a:accent6>
      <a:hlink>
        <a:srgbClr val="1AB39F"/>
      </a:hlink>
      <a:folHlink>
        <a:srgbClr val="FEB80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2020 Style Guide">
    <a:dk1>
      <a:sysClr val="windowText" lastClr="000000"/>
    </a:dk1>
    <a:lt1>
      <a:sysClr val="window" lastClr="FFFFFF"/>
    </a:lt1>
    <a:dk2>
      <a:srgbClr val="404040"/>
    </a:dk2>
    <a:lt2>
      <a:srgbClr val="D8D8D8"/>
    </a:lt2>
    <a:accent1>
      <a:srgbClr val="006161"/>
    </a:accent1>
    <a:accent2>
      <a:srgbClr val="002F61"/>
    </a:accent2>
    <a:accent3>
      <a:srgbClr val="61002F"/>
    </a:accent3>
    <a:accent4>
      <a:srgbClr val="615200"/>
    </a:accent4>
    <a:accent5>
      <a:srgbClr val="E37500"/>
    </a:accent5>
    <a:accent6>
      <a:srgbClr val="006161"/>
    </a:accent6>
    <a:hlink>
      <a:srgbClr val="006161"/>
    </a:hlink>
    <a:folHlink>
      <a:srgbClr val="002F61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2020 Style Guide">
    <a:dk1>
      <a:sysClr val="windowText" lastClr="000000"/>
    </a:dk1>
    <a:lt1>
      <a:sysClr val="window" lastClr="FFFFFF"/>
    </a:lt1>
    <a:dk2>
      <a:srgbClr val="404040"/>
    </a:dk2>
    <a:lt2>
      <a:srgbClr val="D8D8D8"/>
    </a:lt2>
    <a:accent1>
      <a:srgbClr val="006161"/>
    </a:accent1>
    <a:accent2>
      <a:srgbClr val="002F61"/>
    </a:accent2>
    <a:accent3>
      <a:srgbClr val="61002F"/>
    </a:accent3>
    <a:accent4>
      <a:srgbClr val="615200"/>
    </a:accent4>
    <a:accent5>
      <a:srgbClr val="E37500"/>
    </a:accent5>
    <a:accent6>
      <a:srgbClr val="006161"/>
    </a:accent6>
    <a:hlink>
      <a:srgbClr val="006161"/>
    </a:hlink>
    <a:folHlink>
      <a:srgbClr val="002F61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60bf52-f908-4233-b2d9-90ca7d1e9fa1">
      <Terms xmlns="http://schemas.microsoft.com/office/infopath/2007/PartnerControls"/>
    </lcf76f155ced4ddcb4097134ff3c332f>
    <TaxCatchAll xmlns="72b8bb87-8800-4b50-afb0-468d6fa0749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0DA7C34166934AB33F6F90DE05CFD4" ma:contentTypeVersion="15" ma:contentTypeDescription="Create a new document." ma:contentTypeScope="" ma:versionID="94b77684a9c807fa84246bb0afaf3fc6">
  <xsd:schema xmlns:xsd="http://www.w3.org/2001/XMLSchema" xmlns:xs="http://www.w3.org/2001/XMLSchema" xmlns:p="http://schemas.microsoft.com/office/2006/metadata/properties" xmlns:ns2="4060bf52-f908-4233-b2d9-90ca7d1e9fa1" xmlns:ns3="72b8bb87-8800-4b50-afb0-468d6fa07494" targetNamespace="http://schemas.microsoft.com/office/2006/metadata/properties" ma:root="true" ma:fieldsID="136d8ce58d73ff95755004d24eb42170" ns2:_="" ns3:_="">
    <xsd:import namespace="4060bf52-f908-4233-b2d9-90ca7d1e9fa1"/>
    <xsd:import namespace="72b8bb87-8800-4b50-afb0-468d6fa074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0bf52-f908-4233-b2d9-90ca7d1e9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100796bb-773a-47c1-81fd-dd5e8adf5b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b8bb87-8800-4b50-afb0-468d6fa07494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8d354c8d-30b4-4647-8212-7c1c88147767}" ma:internalName="TaxCatchAll" ma:showField="CatchAllData" ma:web="72b8bb87-8800-4b50-afb0-468d6fa074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36A961-0BD7-4BA8-8E2C-DAE159657232}">
  <ds:schemaRefs>
    <ds:schemaRef ds:uri="http://schemas.microsoft.com/office/2006/metadata/properties"/>
    <ds:schemaRef ds:uri="http://schemas.microsoft.com/office/infopath/2007/PartnerControls"/>
    <ds:schemaRef ds:uri="4060bf52-f908-4233-b2d9-90ca7d1e9fa1"/>
    <ds:schemaRef ds:uri="72b8bb87-8800-4b50-afb0-468d6fa07494"/>
  </ds:schemaRefs>
</ds:datastoreItem>
</file>

<file path=customXml/itemProps2.xml><?xml version="1.0" encoding="utf-8"?>
<ds:datastoreItem xmlns:ds="http://schemas.openxmlformats.org/officeDocument/2006/customXml" ds:itemID="{8E4D919A-B4A9-47A3-810D-6BE9335803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ADBD55-265A-4F02-8C6A-0C195F2C86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60bf52-f908-4233-b2d9-90ca7d1e9fa1"/>
    <ds:schemaRef ds:uri="72b8bb87-8800-4b50-afb0-468d6fa074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635</TotalTime>
  <Words>496</Words>
  <Application>Microsoft Office PowerPoint</Application>
  <PresentationFormat>Widescreen</PresentationFormat>
  <Paragraphs>87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Futura PT Bold</vt:lpstr>
      <vt:lpstr>Wingdings</vt:lpstr>
      <vt:lpstr>Retrospect</vt:lpstr>
      <vt:lpstr>Style Guide</vt:lpstr>
      <vt:lpstr>Presentation for Blaine City Council June 10,2024 </vt:lpstr>
      <vt:lpstr>PowerPoint Presentation</vt:lpstr>
      <vt:lpstr>Commission Membership</vt:lpstr>
      <vt:lpstr>Funding</vt:lpstr>
      <vt:lpstr>PowerPoint Presentation</vt:lpstr>
      <vt:lpstr>  In our community in 2022: Read the full report: dvcommission.org/data-reports  </vt:lpstr>
      <vt:lpstr>In most years, calls that do not result in arrest make up about half of all domestic violence calls </vt:lpstr>
      <vt:lpstr>With only a handful of reports of sexual assault each year, it is difficult to identify trends </vt:lpstr>
      <vt:lpstr>Why does this matter?</vt:lpstr>
      <vt:lpstr>Current projects</vt:lpstr>
      <vt:lpstr>Resource for</vt:lpstr>
      <vt:lpstr>Summit on Missing and Murdered Indigenous Women and People</vt:lpstr>
      <vt:lpstr>Questions or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Marks</dc:creator>
  <cp:lastModifiedBy>Susan Marks</cp:lastModifiedBy>
  <cp:revision>48</cp:revision>
  <cp:lastPrinted>2023-04-03T20:56:24Z</cp:lastPrinted>
  <dcterms:created xsi:type="dcterms:W3CDTF">2018-04-27T21:56:15Z</dcterms:created>
  <dcterms:modified xsi:type="dcterms:W3CDTF">2024-06-05T15:43:26Z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0x010100D00DA7C34166934AB33F6F90DE05CFD4</vt:lpwstr>
  </property>
  <property fmtid="{D5CDD505-2E9C-101B-9397-08002B2CF9AE}" pid="3" name="MediaServiceImageTags">
    <vt:lpwstr/>
  </property>
</Properties>
</file>