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74" r:id="rId4"/>
  </p:sldMasterIdLst>
  <p:notesMasterIdLst>
    <p:notesMasterId r:id="rId13"/>
  </p:notesMasterIdLst>
  <p:sldIdLst>
    <p:sldId id="256" r:id="rId5"/>
    <p:sldId id="322" r:id="rId6"/>
    <p:sldId id="266" r:id="rId7"/>
    <p:sldId id="278" r:id="rId8"/>
    <p:sldId id="318" r:id="rId9"/>
    <p:sldId id="314" r:id="rId10"/>
    <p:sldId id="320" r:id="rId11"/>
    <p:sldId id="312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2D335A-FEFC-5CE8-5E39-BB9D167DAB54}" name="Holly Cocci" initials="HC" userId="S::hcocci@gth-gov.com::53ebc83e-7d03-4dff-858e-2996176e89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Cocci" initials="HC" lastIdx="3" clrIdx="0">
    <p:extLst>
      <p:ext uri="{19B8F6BF-5375-455C-9EA6-DF929625EA0E}">
        <p15:presenceInfo xmlns:p15="http://schemas.microsoft.com/office/powerpoint/2012/main" userId="S::hcocci@gth-gov.com::53ebc83e-7d03-4dff-858e-2996176e89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3C83A-D842-427E-9C7F-D13A72F381B7}" v="1772" dt="2023-06-16T20:55:4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>
        <p:scale>
          <a:sx n="76" d="100"/>
          <a:sy n="76" d="100"/>
        </p:scale>
        <p:origin x="3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y Helder" userId="64ba2543-3e78-4b53-8dd0-9c0b62964d27" providerId="ADAL" clId="{C502A78C-DFE4-42D6-AE4E-9EA24EA00758}"/>
    <pc:docChg chg="undo custSel addSld delSld modSld">
      <pc:chgData name="Shelly Helder" userId="64ba2543-3e78-4b53-8dd0-9c0b62964d27" providerId="ADAL" clId="{C502A78C-DFE4-42D6-AE4E-9EA24EA00758}" dt="2023-05-01T22:00:49.359" v="1905" actId="20577"/>
      <pc:docMkLst>
        <pc:docMk/>
      </pc:docMkLst>
      <pc:sldChg chg="addSp delSp modSp mod">
        <pc:chgData name="Shelly Helder" userId="64ba2543-3e78-4b53-8dd0-9c0b62964d27" providerId="ADAL" clId="{C502A78C-DFE4-42D6-AE4E-9EA24EA00758}" dt="2023-05-01T18:49:08.232" v="242" actId="1076"/>
        <pc:sldMkLst>
          <pc:docMk/>
          <pc:sldMk cId="2212184713" sldId="256"/>
        </pc:sldMkLst>
        <pc:spChg chg="add ord">
          <ac:chgData name="Shelly Helder" userId="64ba2543-3e78-4b53-8dd0-9c0b62964d27" providerId="ADAL" clId="{C502A78C-DFE4-42D6-AE4E-9EA24EA00758}" dt="2023-05-01T18:47:58.938" v="231" actId="171"/>
          <ac:spMkLst>
            <pc:docMk/>
            <pc:sldMk cId="2212184713" sldId="256"/>
            <ac:spMk id="5" creationId="{E3D40EC4-F594-2EA4-FBCB-1E42335D7AA7}"/>
          </ac:spMkLst>
        </pc:spChg>
        <pc:spChg chg="mod">
          <ac:chgData name="Shelly Helder" userId="64ba2543-3e78-4b53-8dd0-9c0b62964d27" providerId="ADAL" clId="{C502A78C-DFE4-42D6-AE4E-9EA24EA00758}" dt="2023-05-01T18:49:05.587" v="241" actId="1076"/>
          <ac:spMkLst>
            <pc:docMk/>
            <pc:sldMk cId="2212184713" sldId="256"/>
            <ac:spMk id="7" creationId="{81C8B71F-E211-48CE-8AA1-41AA7C9E8E4F}"/>
          </ac:spMkLst>
        </pc:spChg>
        <pc:spChg chg="mod">
          <ac:chgData name="Shelly Helder" userId="64ba2543-3e78-4b53-8dd0-9c0b62964d27" providerId="ADAL" clId="{C502A78C-DFE4-42D6-AE4E-9EA24EA00758}" dt="2023-05-01T18:49:01.379" v="240" actId="14100"/>
          <ac:spMkLst>
            <pc:docMk/>
            <pc:sldMk cId="2212184713" sldId="256"/>
            <ac:spMk id="8" creationId="{1B3CF2DC-C1AC-419F-91B9-65F2D8516B38}"/>
          </ac:spMkLst>
        </pc:spChg>
        <pc:picChg chg="add del mod ord">
          <ac:chgData name="Shelly Helder" userId="64ba2543-3e78-4b53-8dd0-9c0b62964d27" providerId="ADAL" clId="{C502A78C-DFE4-42D6-AE4E-9EA24EA00758}" dt="2023-05-01T18:41:46.877" v="182" actId="21"/>
          <ac:picMkLst>
            <pc:docMk/>
            <pc:sldMk cId="2212184713" sldId="256"/>
            <ac:picMk id="3" creationId="{7949A913-A507-F784-BD05-149B85204056}"/>
          </ac:picMkLst>
        </pc:picChg>
        <pc:picChg chg="add mod ord modCrop">
          <ac:chgData name="Shelly Helder" userId="64ba2543-3e78-4b53-8dd0-9c0b62964d27" providerId="ADAL" clId="{C502A78C-DFE4-42D6-AE4E-9EA24EA00758}" dt="2023-05-01T18:48:57.636" v="239" actId="1076"/>
          <ac:picMkLst>
            <pc:docMk/>
            <pc:sldMk cId="2212184713" sldId="256"/>
            <ac:picMk id="4" creationId="{6BE91440-D765-9ECC-0C7B-EC6BC18BAF69}"/>
          </ac:picMkLst>
        </pc:picChg>
        <pc:picChg chg="mod">
          <ac:chgData name="Shelly Helder" userId="64ba2543-3e78-4b53-8dd0-9c0b62964d27" providerId="ADAL" clId="{C502A78C-DFE4-42D6-AE4E-9EA24EA00758}" dt="2023-05-01T18:49:08.232" v="242" actId="1076"/>
          <ac:picMkLst>
            <pc:docMk/>
            <pc:sldMk cId="2212184713" sldId="256"/>
            <ac:picMk id="9" creationId="{28EE1320-F0EE-72A2-C4FD-AEAF7C9392CE}"/>
          </ac:picMkLst>
        </pc:picChg>
        <pc:picChg chg="del">
          <ac:chgData name="Shelly Helder" userId="64ba2543-3e78-4b53-8dd0-9c0b62964d27" providerId="ADAL" clId="{C502A78C-DFE4-42D6-AE4E-9EA24EA00758}" dt="2023-05-01T18:36:01.112" v="0" actId="478"/>
          <ac:picMkLst>
            <pc:docMk/>
            <pc:sldMk cId="2212184713" sldId="256"/>
            <ac:picMk id="14" creationId="{FD031EEA-5D29-85A8-8C22-1176D0D04C72}"/>
          </ac:picMkLst>
        </pc:picChg>
      </pc:sldChg>
      <pc:sldChg chg="addSp delSp modSp del mod modClrScheme chgLayout">
        <pc:chgData name="Shelly Helder" userId="64ba2543-3e78-4b53-8dd0-9c0b62964d27" providerId="ADAL" clId="{C502A78C-DFE4-42D6-AE4E-9EA24EA00758}" dt="2023-05-01T18:56:26.515" v="418" actId="2696"/>
        <pc:sldMkLst>
          <pc:docMk/>
          <pc:sldMk cId="2452071411" sldId="265"/>
        </pc:sldMkLst>
        <pc:spChg chg="mod">
          <ac:chgData name="Shelly Helder" userId="64ba2543-3e78-4b53-8dd0-9c0b62964d27" providerId="ADAL" clId="{C502A78C-DFE4-42D6-AE4E-9EA24EA00758}" dt="2023-05-01T18:41:57.598" v="184" actId="26606"/>
          <ac:spMkLst>
            <pc:docMk/>
            <pc:sldMk cId="2452071411" sldId="265"/>
            <ac:spMk id="2" creationId="{CB3BC81F-7C59-45D0-A769-05C706DA45AD}"/>
          </ac:spMkLst>
        </pc:spChg>
        <pc:spChg chg="mod">
          <ac:chgData name="Shelly Helder" userId="64ba2543-3e78-4b53-8dd0-9c0b62964d27" providerId="ADAL" clId="{C502A78C-DFE4-42D6-AE4E-9EA24EA00758}" dt="2023-05-01T18:41:57.598" v="184" actId="26606"/>
          <ac:spMkLst>
            <pc:docMk/>
            <pc:sldMk cId="2452071411" sldId="265"/>
            <ac:spMk id="3" creationId="{4CBD35E2-0C7B-4C29-B248-ED7F700243A7}"/>
          </ac:spMkLst>
        </pc:spChg>
        <pc:spChg chg="mod ord">
          <ac:chgData name="Shelly Helder" userId="64ba2543-3e78-4b53-8dd0-9c0b62964d27" providerId="ADAL" clId="{C502A78C-DFE4-42D6-AE4E-9EA24EA00758}" dt="2023-05-01T18:41:57.598" v="184" actId="26606"/>
          <ac:spMkLst>
            <pc:docMk/>
            <pc:sldMk cId="2452071411" sldId="265"/>
            <ac:spMk id="4" creationId="{00000000-0000-0000-0000-000000000000}"/>
          </ac:spMkLst>
        </pc:spChg>
        <pc:picChg chg="add del mod">
          <ac:chgData name="Shelly Helder" userId="64ba2543-3e78-4b53-8dd0-9c0b62964d27" providerId="ADAL" clId="{C502A78C-DFE4-42D6-AE4E-9EA24EA00758}" dt="2023-05-01T18:49:25.327" v="243" actId="478"/>
          <ac:picMkLst>
            <pc:docMk/>
            <pc:sldMk cId="2452071411" sldId="265"/>
            <ac:picMk id="5" creationId="{13C5CB8A-85CF-2571-7F00-80963068A820}"/>
          </ac:picMkLst>
        </pc:picChg>
        <pc:picChg chg="add mod modCrop">
          <ac:chgData name="Shelly Helder" userId="64ba2543-3e78-4b53-8dd0-9c0b62964d27" providerId="ADAL" clId="{C502A78C-DFE4-42D6-AE4E-9EA24EA00758}" dt="2023-05-01T18:49:59.168" v="251" actId="1076"/>
          <ac:picMkLst>
            <pc:docMk/>
            <pc:sldMk cId="2452071411" sldId="265"/>
            <ac:picMk id="7" creationId="{45B4B9F8-809C-910E-CD12-06F5CCAB987F}"/>
          </ac:picMkLst>
        </pc:picChg>
      </pc:sldChg>
      <pc:sldChg chg="addSp modSp mod modNotesTx">
        <pc:chgData name="Shelly Helder" userId="64ba2543-3e78-4b53-8dd0-9c0b62964d27" providerId="ADAL" clId="{C502A78C-DFE4-42D6-AE4E-9EA24EA00758}" dt="2023-05-01T19:51:20.371" v="1161"/>
        <pc:sldMkLst>
          <pc:docMk/>
          <pc:sldMk cId="1133455347" sldId="266"/>
        </pc:sldMkLst>
        <pc:graphicFrameChg chg="mod">
          <ac:chgData name="Shelly Helder" userId="64ba2543-3e78-4b53-8dd0-9c0b62964d27" providerId="ADAL" clId="{C502A78C-DFE4-42D6-AE4E-9EA24EA00758}" dt="2023-05-01T19:51:20.371" v="1161"/>
          <ac:graphicFrameMkLst>
            <pc:docMk/>
            <pc:sldMk cId="1133455347" sldId="266"/>
            <ac:graphicFrameMk id="5" creationId="{53CA4BE9-6393-3137-F5B9-CC228613F1DF}"/>
          </ac:graphicFrameMkLst>
        </pc:graphicFrameChg>
        <pc:graphicFrameChg chg="add mod">
          <ac:chgData name="Shelly Helder" userId="64ba2543-3e78-4b53-8dd0-9c0b62964d27" providerId="ADAL" clId="{C502A78C-DFE4-42D6-AE4E-9EA24EA00758}" dt="2023-05-01T19:22:04.558" v="551" actId="14100"/>
          <ac:graphicFrameMkLst>
            <pc:docMk/>
            <pc:sldMk cId="1133455347" sldId="266"/>
            <ac:graphicFrameMk id="7" creationId="{B83842C3-0C9B-6AED-9462-3EC377EB2889}"/>
          </ac:graphicFrameMkLst>
        </pc:graphicFrameChg>
      </pc:sldChg>
      <pc:sldChg chg="del">
        <pc:chgData name="Shelly Helder" userId="64ba2543-3e78-4b53-8dd0-9c0b62964d27" providerId="ADAL" clId="{C502A78C-DFE4-42D6-AE4E-9EA24EA00758}" dt="2023-05-01T19:38:05.110" v="851" actId="47"/>
        <pc:sldMkLst>
          <pc:docMk/>
          <pc:sldMk cId="267652759" sldId="274"/>
        </pc:sldMkLst>
      </pc:sldChg>
      <pc:sldChg chg="addSp delSp modSp mod modNotesTx">
        <pc:chgData name="Shelly Helder" userId="64ba2543-3e78-4b53-8dd0-9c0b62964d27" providerId="ADAL" clId="{C502A78C-DFE4-42D6-AE4E-9EA24EA00758}" dt="2023-05-01T21:48:08.491" v="1900" actId="20577"/>
        <pc:sldMkLst>
          <pc:docMk/>
          <pc:sldMk cId="1890457134" sldId="278"/>
        </pc:sldMkLst>
        <pc:spChg chg="del mod">
          <ac:chgData name="Shelly Helder" userId="64ba2543-3e78-4b53-8dd0-9c0b62964d27" providerId="ADAL" clId="{C502A78C-DFE4-42D6-AE4E-9EA24EA00758}" dt="2023-05-01T21:26:57.385" v="1569" actId="478"/>
          <ac:spMkLst>
            <pc:docMk/>
            <pc:sldMk cId="1890457134" sldId="278"/>
            <ac:spMk id="3" creationId="{B327BAFE-A941-4467-AD13-872560F4577F}"/>
          </ac:spMkLst>
        </pc:spChg>
        <pc:spChg chg="add del mod">
          <ac:chgData name="Shelly Helder" userId="64ba2543-3e78-4b53-8dd0-9c0b62964d27" providerId="ADAL" clId="{C502A78C-DFE4-42D6-AE4E-9EA24EA00758}" dt="2023-05-01T21:27:16.999" v="1570" actId="1032"/>
          <ac:spMkLst>
            <pc:docMk/>
            <pc:sldMk cId="1890457134" sldId="278"/>
            <ac:spMk id="4" creationId="{D2534D7B-980E-40F5-EA37-3976A1A9D1F0}"/>
          </ac:spMkLst>
        </pc:spChg>
        <pc:spChg chg="mod">
          <ac:chgData name="Shelly Helder" userId="64ba2543-3e78-4b53-8dd0-9c0b62964d27" providerId="ADAL" clId="{C502A78C-DFE4-42D6-AE4E-9EA24EA00758}" dt="2023-05-01T21:46:00.665" v="1899" actId="6549"/>
          <ac:spMkLst>
            <pc:docMk/>
            <pc:sldMk cId="1890457134" sldId="278"/>
            <ac:spMk id="5" creationId="{487A3D88-813F-464E-9CCE-D2BF04DF1D6B}"/>
          </ac:spMkLst>
        </pc:spChg>
        <pc:spChg chg="mod">
          <ac:chgData name="Shelly Helder" userId="64ba2543-3e78-4b53-8dd0-9c0b62964d27" providerId="ADAL" clId="{C502A78C-DFE4-42D6-AE4E-9EA24EA00758}" dt="2023-05-01T21:45:21.265" v="1839" actId="1076"/>
          <ac:spMkLst>
            <pc:docMk/>
            <pc:sldMk cId="1890457134" sldId="278"/>
            <ac:spMk id="10" creationId="{911B7F5A-7609-C058-23A9-7000E8E6347F}"/>
          </ac:spMkLst>
        </pc:spChg>
        <pc:spChg chg="mod">
          <ac:chgData name="Shelly Helder" userId="64ba2543-3e78-4b53-8dd0-9c0b62964d27" providerId="ADAL" clId="{C502A78C-DFE4-42D6-AE4E-9EA24EA00758}" dt="2023-05-01T21:42:49.595" v="1812" actId="1037"/>
          <ac:spMkLst>
            <pc:docMk/>
            <pc:sldMk cId="1890457134" sldId="278"/>
            <ac:spMk id="11" creationId="{F08BE45C-A7AA-5153-5975-E014E0A978D6}"/>
          </ac:spMkLst>
        </pc:spChg>
        <pc:spChg chg="mod">
          <ac:chgData name="Shelly Helder" userId="64ba2543-3e78-4b53-8dd0-9c0b62964d27" providerId="ADAL" clId="{C502A78C-DFE4-42D6-AE4E-9EA24EA00758}" dt="2023-05-01T21:45:01.042" v="1836" actId="1035"/>
          <ac:spMkLst>
            <pc:docMk/>
            <pc:sldMk cId="1890457134" sldId="278"/>
            <ac:spMk id="12" creationId="{2BBA0A17-37F2-FA16-76A6-CA1FC641811B}"/>
          </ac:spMkLst>
        </pc:spChg>
        <pc:spChg chg="mod">
          <ac:chgData name="Shelly Helder" userId="64ba2543-3e78-4b53-8dd0-9c0b62964d27" providerId="ADAL" clId="{C502A78C-DFE4-42D6-AE4E-9EA24EA00758}" dt="2023-05-01T21:44:26.173" v="1825" actId="14100"/>
          <ac:spMkLst>
            <pc:docMk/>
            <pc:sldMk cId="1890457134" sldId="278"/>
            <ac:spMk id="13" creationId="{EE6A256C-A762-1846-3444-42934B86AC98}"/>
          </ac:spMkLst>
        </pc:spChg>
        <pc:spChg chg="mod">
          <ac:chgData name="Shelly Helder" userId="64ba2543-3e78-4b53-8dd0-9c0b62964d27" providerId="ADAL" clId="{C502A78C-DFE4-42D6-AE4E-9EA24EA00758}" dt="2023-05-01T21:45:14.680" v="1838" actId="1076"/>
          <ac:spMkLst>
            <pc:docMk/>
            <pc:sldMk cId="1890457134" sldId="278"/>
            <ac:spMk id="14" creationId="{CEC36A3A-62C0-AA04-00BA-0F99981A4331}"/>
          </ac:spMkLst>
        </pc:spChg>
        <pc:spChg chg="mod">
          <ac:chgData name="Shelly Helder" userId="64ba2543-3e78-4b53-8dd0-9c0b62964d27" providerId="ADAL" clId="{C502A78C-DFE4-42D6-AE4E-9EA24EA00758}" dt="2023-05-01T21:45:06.124" v="1837" actId="14100"/>
          <ac:spMkLst>
            <pc:docMk/>
            <pc:sldMk cId="1890457134" sldId="278"/>
            <ac:spMk id="15" creationId="{0361193F-AE5E-A4BE-74CE-444D250A3D60}"/>
          </ac:spMkLst>
        </pc:spChg>
        <pc:grpChg chg="mod">
          <ac:chgData name="Shelly Helder" userId="64ba2543-3e78-4b53-8dd0-9c0b62964d27" providerId="ADAL" clId="{C502A78C-DFE4-42D6-AE4E-9EA24EA00758}" dt="2023-05-01T21:43:52.246" v="1820" actId="14100"/>
          <ac:grpSpMkLst>
            <pc:docMk/>
            <pc:sldMk cId="1890457134" sldId="278"/>
            <ac:grpSpMk id="9" creationId="{D4078A95-9960-2F51-B910-FF56E98DF0F4}"/>
          </ac:grpSpMkLst>
        </pc:grpChg>
        <pc:graphicFrameChg chg="add del mod modGraphic">
          <ac:chgData name="Shelly Helder" userId="64ba2543-3e78-4b53-8dd0-9c0b62964d27" providerId="ADAL" clId="{C502A78C-DFE4-42D6-AE4E-9EA24EA00758}" dt="2023-05-01T21:42:22.016" v="1805" actId="18245"/>
          <ac:graphicFrameMkLst>
            <pc:docMk/>
            <pc:sldMk cId="1890457134" sldId="278"/>
            <ac:graphicFrameMk id="8" creationId="{286118B1-A783-5644-7D71-4772C31EE5E7}"/>
          </ac:graphicFrameMkLst>
        </pc:graphicFrameChg>
      </pc:sldChg>
      <pc:sldChg chg="del">
        <pc:chgData name="Shelly Helder" userId="64ba2543-3e78-4b53-8dd0-9c0b62964d27" providerId="ADAL" clId="{C502A78C-DFE4-42D6-AE4E-9EA24EA00758}" dt="2023-05-01T19:58:41.094" v="1422" actId="47"/>
        <pc:sldMkLst>
          <pc:docMk/>
          <pc:sldMk cId="134938484" sldId="305"/>
        </pc:sldMkLst>
      </pc:sldChg>
      <pc:sldChg chg="addSp delSp modSp mod modClrScheme chgLayout">
        <pc:chgData name="Shelly Helder" userId="64ba2543-3e78-4b53-8dd0-9c0b62964d27" providerId="ADAL" clId="{C502A78C-DFE4-42D6-AE4E-9EA24EA00758}" dt="2023-05-01T20:14:26.896" v="1566" actId="1076"/>
        <pc:sldMkLst>
          <pc:docMk/>
          <pc:sldMk cId="2881880857" sldId="312"/>
        </pc:sldMkLst>
        <pc:spChg chg="mod">
          <ac:chgData name="Shelly Helder" userId="64ba2543-3e78-4b53-8dd0-9c0b62964d27" providerId="ADAL" clId="{C502A78C-DFE4-42D6-AE4E-9EA24EA00758}" dt="2023-05-01T18:51:12.690" v="269" actId="26606"/>
          <ac:spMkLst>
            <pc:docMk/>
            <pc:sldMk cId="2881880857" sldId="312"/>
            <ac:spMk id="2" creationId="{59499A12-37D7-4A30-AA59-13156DCBD5DF}"/>
          </ac:spMkLst>
        </pc:spChg>
        <pc:spChg chg="del mod ord">
          <ac:chgData name="Shelly Helder" userId="64ba2543-3e78-4b53-8dd0-9c0b62964d27" providerId="ADAL" clId="{C502A78C-DFE4-42D6-AE4E-9EA24EA00758}" dt="2023-05-01T20:14:19.203" v="1564" actId="478"/>
          <ac:spMkLst>
            <pc:docMk/>
            <pc:sldMk cId="2881880857" sldId="312"/>
            <ac:spMk id="3" creationId="{EED3EF02-DC11-4609-A940-34AC7EAE8F79}"/>
          </ac:spMkLst>
        </pc:spChg>
        <pc:spChg chg="add mod">
          <ac:chgData name="Shelly Helder" userId="64ba2543-3e78-4b53-8dd0-9c0b62964d27" providerId="ADAL" clId="{C502A78C-DFE4-42D6-AE4E-9EA24EA00758}" dt="2023-05-01T20:14:26.896" v="1566" actId="1076"/>
          <ac:spMkLst>
            <pc:docMk/>
            <pc:sldMk cId="2881880857" sldId="312"/>
            <ac:spMk id="6" creationId="{BD9B9ED3-4BF3-4CD7-9C82-1D45ED7C052F}"/>
          </ac:spMkLst>
        </pc:spChg>
        <pc:spChg chg="add del mod">
          <ac:chgData name="Shelly Helder" userId="64ba2543-3e78-4b53-8dd0-9c0b62964d27" providerId="ADAL" clId="{C502A78C-DFE4-42D6-AE4E-9EA24EA00758}" dt="2023-05-01T18:50:49.146" v="259" actId="26606"/>
          <ac:spMkLst>
            <pc:docMk/>
            <pc:sldMk cId="2881880857" sldId="312"/>
            <ac:spMk id="10" creationId="{99DFE154-42EB-DD84-2975-89EBA7259220}"/>
          </ac:spMkLst>
        </pc:spChg>
        <pc:spChg chg="add del mod">
          <ac:chgData name="Shelly Helder" userId="64ba2543-3e78-4b53-8dd0-9c0b62964d27" providerId="ADAL" clId="{C502A78C-DFE4-42D6-AE4E-9EA24EA00758}" dt="2023-05-01T18:50:53.777" v="261" actId="26606"/>
          <ac:spMkLst>
            <pc:docMk/>
            <pc:sldMk cId="2881880857" sldId="312"/>
            <ac:spMk id="12" creationId="{79016EA6-D963-0BBB-6D29-4B5FE5A57982}"/>
          </ac:spMkLst>
        </pc:spChg>
        <pc:spChg chg="add del mod">
          <ac:chgData name="Shelly Helder" userId="64ba2543-3e78-4b53-8dd0-9c0b62964d27" providerId="ADAL" clId="{C502A78C-DFE4-42D6-AE4E-9EA24EA00758}" dt="2023-05-01T18:50:59.487" v="263" actId="26606"/>
          <ac:spMkLst>
            <pc:docMk/>
            <pc:sldMk cId="2881880857" sldId="312"/>
            <ac:spMk id="14" creationId="{8FC722A4-1679-BF93-62E5-DB84A76A2F41}"/>
          </ac:spMkLst>
        </pc:spChg>
        <pc:spChg chg="add del mod">
          <ac:chgData name="Shelly Helder" userId="64ba2543-3e78-4b53-8dd0-9c0b62964d27" providerId="ADAL" clId="{C502A78C-DFE4-42D6-AE4E-9EA24EA00758}" dt="2023-05-01T18:51:02.959" v="265" actId="26606"/>
          <ac:spMkLst>
            <pc:docMk/>
            <pc:sldMk cId="2881880857" sldId="312"/>
            <ac:spMk id="16" creationId="{10C0A0E2-CC45-00D4-C013-FC8E951CFA3C}"/>
          </ac:spMkLst>
        </pc:spChg>
        <pc:spChg chg="add del mod">
          <ac:chgData name="Shelly Helder" userId="64ba2543-3e78-4b53-8dd0-9c0b62964d27" providerId="ADAL" clId="{C502A78C-DFE4-42D6-AE4E-9EA24EA00758}" dt="2023-05-01T18:51:12.690" v="269" actId="26606"/>
          <ac:spMkLst>
            <pc:docMk/>
            <pc:sldMk cId="2881880857" sldId="312"/>
            <ac:spMk id="18" creationId="{79016EA6-D963-0BBB-6D29-4B5FE5A57982}"/>
          </ac:spMkLst>
        </pc:spChg>
        <pc:picChg chg="add mod modCrop">
          <ac:chgData name="Shelly Helder" userId="64ba2543-3e78-4b53-8dd0-9c0b62964d27" providerId="ADAL" clId="{C502A78C-DFE4-42D6-AE4E-9EA24EA00758}" dt="2023-05-01T18:52:04.880" v="278" actId="1076"/>
          <ac:picMkLst>
            <pc:docMk/>
            <pc:sldMk cId="2881880857" sldId="312"/>
            <ac:picMk id="5" creationId="{A7F2AA22-24D1-0EB8-8E95-7A858B855796}"/>
          </ac:picMkLst>
        </pc:picChg>
      </pc:sldChg>
      <pc:sldChg chg="addSp delSp modSp mod">
        <pc:chgData name="Shelly Helder" userId="64ba2543-3e78-4b53-8dd0-9c0b62964d27" providerId="ADAL" clId="{C502A78C-DFE4-42D6-AE4E-9EA24EA00758}" dt="2023-05-01T22:00:49.359" v="1905" actId="20577"/>
        <pc:sldMkLst>
          <pc:docMk/>
          <pc:sldMk cId="1074683644" sldId="314"/>
        </pc:sldMkLst>
        <pc:spChg chg="mod">
          <ac:chgData name="Shelly Helder" userId="64ba2543-3e78-4b53-8dd0-9c0b62964d27" providerId="ADAL" clId="{C502A78C-DFE4-42D6-AE4E-9EA24EA00758}" dt="2023-05-01T19:45:03.568" v="1129" actId="14100"/>
          <ac:spMkLst>
            <pc:docMk/>
            <pc:sldMk cId="1074683644" sldId="314"/>
            <ac:spMk id="2" creationId="{71E558D8-6975-40E9-883A-09CE506881C1}"/>
          </ac:spMkLst>
        </pc:spChg>
        <pc:spChg chg="del">
          <ac:chgData name="Shelly Helder" userId="64ba2543-3e78-4b53-8dd0-9c0b62964d27" providerId="ADAL" clId="{C502A78C-DFE4-42D6-AE4E-9EA24EA00758}" dt="2023-05-01T19:41:12.623" v="1118" actId="478"/>
          <ac:spMkLst>
            <pc:docMk/>
            <pc:sldMk cId="1074683644" sldId="314"/>
            <ac:spMk id="3" creationId="{2DF2E27D-4474-4421-B27B-B3E1E09DEFC3}"/>
          </ac:spMkLst>
        </pc:spChg>
        <pc:spChg chg="add del mod">
          <ac:chgData name="Shelly Helder" userId="64ba2543-3e78-4b53-8dd0-9c0b62964d27" providerId="ADAL" clId="{C502A78C-DFE4-42D6-AE4E-9EA24EA00758}" dt="2023-05-01T19:41:14.936" v="1119" actId="478"/>
          <ac:spMkLst>
            <pc:docMk/>
            <pc:sldMk cId="1074683644" sldId="314"/>
            <ac:spMk id="7" creationId="{9E56C05C-8698-979C-9A3D-27B86A73CCFF}"/>
          </ac:spMkLst>
        </pc:spChg>
        <pc:graphicFrameChg chg="add mod modGraphic">
          <ac:chgData name="Shelly Helder" userId="64ba2543-3e78-4b53-8dd0-9c0b62964d27" providerId="ADAL" clId="{C502A78C-DFE4-42D6-AE4E-9EA24EA00758}" dt="2023-05-01T22:00:49.359" v="1905" actId="20577"/>
          <ac:graphicFrameMkLst>
            <pc:docMk/>
            <pc:sldMk cId="1074683644" sldId="314"/>
            <ac:graphicFrameMk id="5" creationId="{5743D620-C220-82A7-CAE6-E2F962EFF0B8}"/>
          </ac:graphicFrameMkLst>
        </pc:graphicFrameChg>
        <pc:picChg chg="add del mod">
          <ac:chgData name="Shelly Helder" userId="64ba2543-3e78-4b53-8dd0-9c0b62964d27" providerId="ADAL" clId="{C502A78C-DFE4-42D6-AE4E-9EA24EA00758}" dt="2023-05-01T19:46:10.554" v="1133" actId="478"/>
          <ac:picMkLst>
            <pc:docMk/>
            <pc:sldMk cId="1074683644" sldId="314"/>
            <ac:picMk id="9" creationId="{E14F5786-B84C-5F9B-0FCC-F6324B38CF86}"/>
          </ac:picMkLst>
        </pc:picChg>
      </pc:sldChg>
      <pc:sldChg chg="modSp add mod">
        <pc:chgData name="Shelly Helder" userId="64ba2543-3e78-4b53-8dd0-9c0b62964d27" providerId="ADAL" clId="{C502A78C-DFE4-42D6-AE4E-9EA24EA00758}" dt="2023-05-01T19:59:26.766" v="1423" actId="13782"/>
        <pc:sldMkLst>
          <pc:docMk/>
          <pc:sldMk cId="1010513659" sldId="318"/>
        </pc:sldMkLst>
        <pc:spChg chg="mod">
          <ac:chgData name="Shelly Helder" userId="64ba2543-3e78-4b53-8dd0-9c0b62964d27" providerId="ADAL" clId="{C502A78C-DFE4-42D6-AE4E-9EA24EA00758}" dt="2023-05-01T19:37:43.968" v="837" actId="6549"/>
          <ac:spMkLst>
            <pc:docMk/>
            <pc:sldMk cId="1010513659" sldId="318"/>
            <ac:spMk id="2" creationId="{AE4948FA-7046-48B4-B85B-E1D91C1ECE02}"/>
          </ac:spMkLst>
        </pc:spChg>
        <pc:graphicFrameChg chg="mod">
          <ac:chgData name="Shelly Helder" userId="64ba2543-3e78-4b53-8dd0-9c0b62964d27" providerId="ADAL" clId="{C502A78C-DFE4-42D6-AE4E-9EA24EA00758}" dt="2023-05-01T19:59:26.766" v="1423" actId="13782"/>
          <ac:graphicFrameMkLst>
            <pc:docMk/>
            <pc:sldMk cId="1010513659" sldId="318"/>
            <ac:graphicFrameMk id="4" creationId="{00155636-08B3-C085-B98E-1B60B3D434FA}"/>
          </ac:graphicFrameMkLst>
        </pc:graphicFrameChg>
      </pc:sldChg>
      <pc:sldChg chg="modSp add mod">
        <pc:chgData name="Shelly Helder" userId="64ba2543-3e78-4b53-8dd0-9c0b62964d27" providerId="ADAL" clId="{C502A78C-DFE4-42D6-AE4E-9EA24EA00758}" dt="2023-05-01T20:09:20.975" v="1562" actId="20577"/>
        <pc:sldMkLst>
          <pc:docMk/>
          <pc:sldMk cId="3505593865" sldId="320"/>
        </pc:sldMkLst>
        <pc:graphicFrameChg chg="mod modGraphic">
          <ac:chgData name="Shelly Helder" userId="64ba2543-3e78-4b53-8dd0-9c0b62964d27" providerId="ADAL" clId="{C502A78C-DFE4-42D6-AE4E-9EA24EA00758}" dt="2023-05-01T20:09:20.975" v="1562" actId="20577"/>
          <ac:graphicFrameMkLst>
            <pc:docMk/>
            <pc:sldMk cId="3505593865" sldId="320"/>
            <ac:graphicFrameMk id="4" creationId="{877EA8C6-CB94-99EB-EB3E-D689BEB57ABE}"/>
          </ac:graphicFrameMkLst>
        </pc:graphicFrameChg>
      </pc:sldChg>
      <pc:sldChg chg="modSp add mod setBg">
        <pc:chgData name="Shelly Helder" userId="64ba2543-3e78-4b53-8dd0-9c0b62964d27" providerId="ADAL" clId="{C502A78C-DFE4-42D6-AE4E-9EA24EA00758}" dt="2023-05-01T18:56:07.914" v="417" actId="20577"/>
        <pc:sldMkLst>
          <pc:docMk/>
          <pc:sldMk cId="519137260" sldId="322"/>
        </pc:sldMkLst>
        <pc:spChg chg="mod">
          <ac:chgData name="Shelly Helder" userId="64ba2543-3e78-4b53-8dd0-9c0b62964d27" providerId="ADAL" clId="{C502A78C-DFE4-42D6-AE4E-9EA24EA00758}" dt="2023-05-01T18:54:54.578" v="287" actId="20577"/>
          <ac:spMkLst>
            <pc:docMk/>
            <pc:sldMk cId="519137260" sldId="322"/>
            <ac:spMk id="2" creationId="{CB3BC81F-7C59-45D0-A769-05C706DA45AD}"/>
          </ac:spMkLst>
        </pc:spChg>
        <pc:graphicFrameChg chg="mod modGraphic">
          <ac:chgData name="Shelly Helder" userId="64ba2543-3e78-4b53-8dd0-9c0b62964d27" providerId="ADAL" clId="{C502A78C-DFE4-42D6-AE4E-9EA24EA00758}" dt="2023-05-01T18:56:07.914" v="417" actId="20577"/>
          <ac:graphicFrameMkLst>
            <pc:docMk/>
            <pc:sldMk cId="519137260" sldId="322"/>
            <ac:graphicFrameMk id="47" creationId="{8CA8B7B9-EE1F-6B62-07A2-758C536DC48D}"/>
          </ac:graphicFrameMkLst>
        </pc:graphicFrameChg>
      </pc:sldChg>
      <pc:sldChg chg="modSp add del mod">
        <pc:chgData name="Shelly Helder" userId="64ba2543-3e78-4b53-8dd0-9c0b62964d27" providerId="ADAL" clId="{C502A78C-DFE4-42D6-AE4E-9EA24EA00758}" dt="2023-05-01T21:48:23.947" v="1901" actId="2696"/>
        <pc:sldMkLst>
          <pc:docMk/>
          <pc:sldMk cId="2582489680" sldId="323"/>
        </pc:sldMkLst>
        <pc:spChg chg="mod">
          <ac:chgData name="Shelly Helder" userId="64ba2543-3e78-4b53-8dd0-9c0b62964d27" providerId="ADAL" clId="{C502A78C-DFE4-42D6-AE4E-9EA24EA00758}" dt="2023-05-01T21:34:16.087" v="1677" actId="20577"/>
          <ac:spMkLst>
            <pc:docMk/>
            <pc:sldMk cId="2582489680" sldId="323"/>
            <ac:spMk id="3" creationId="{B327BAFE-A941-4467-AD13-872560F4577F}"/>
          </ac:spMkLst>
        </pc:spChg>
      </pc:sldChg>
    </pc:docChg>
  </pc:docChgLst>
  <pc:docChgLst>
    <pc:chgData name="Holly Cocci" userId="53ebc83e-7d03-4dff-858e-2996176e894c" providerId="ADAL" clId="{707F8AC2-31BA-4828-B5EA-A2DEC5D7E87C}"/>
    <pc:docChg chg="undo redo custSel addSld delSld modSld">
      <pc:chgData name="Holly Cocci" userId="53ebc83e-7d03-4dff-858e-2996176e894c" providerId="ADAL" clId="{707F8AC2-31BA-4828-B5EA-A2DEC5D7E87C}" dt="2021-05-14T20:52:30.465" v="3633" actId="20577"/>
      <pc:docMkLst>
        <pc:docMk/>
      </pc:docMkLst>
      <pc:sldChg chg="modSp mod">
        <pc:chgData name="Holly Cocci" userId="53ebc83e-7d03-4dff-858e-2996176e894c" providerId="ADAL" clId="{707F8AC2-31BA-4828-B5EA-A2DEC5D7E87C}" dt="2021-05-04T19:46:59.312" v="3481" actId="20577"/>
        <pc:sldMkLst>
          <pc:docMk/>
          <pc:sldMk cId="2212184713" sldId="256"/>
        </pc:sldMkLst>
        <pc:spChg chg="mod">
          <ac:chgData name="Holly Cocci" userId="53ebc83e-7d03-4dff-858e-2996176e894c" providerId="ADAL" clId="{707F8AC2-31BA-4828-B5EA-A2DEC5D7E87C}" dt="2021-05-04T19:46:59.312" v="3481" actId="20577"/>
          <ac:spMkLst>
            <pc:docMk/>
            <pc:sldMk cId="2212184713" sldId="256"/>
            <ac:spMk id="8" creationId="{1B3CF2DC-C1AC-419F-91B9-65F2D8516B38}"/>
          </ac:spMkLst>
        </pc:spChg>
      </pc:sldChg>
      <pc:sldChg chg="modSp mod">
        <pc:chgData name="Holly Cocci" userId="53ebc83e-7d03-4dff-858e-2996176e894c" providerId="ADAL" clId="{707F8AC2-31BA-4828-B5EA-A2DEC5D7E87C}" dt="2021-05-03T18:22:22.497" v="3448" actId="255"/>
        <pc:sldMkLst>
          <pc:docMk/>
          <pc:sldMk cId="2452071411" sldId="265"/>
        </pc:sldMkLst>
        <pc:spChg chg="mod">
          <ac:chgData name="Holly Cocci" userId="53ebc83e-7d03-4dff-858e-2996176e894c" providerId="ADAL" clId="{707F8AC2-31BA-4828-B5EA-A2DEC5D7E87C}" dt="2021-05-03T18:22:22.497" v="3448" actId="255"/>
          <ac:spMkLst>
            <pc:docMk/>
            <pc:sldMk cId="2452071411" sldId="265"/>
            <ac:spMk id="3" creationId="{4CBD35E2-0C7B-4C29-B248-ED7F700243A7}"/>
          </ac:spMkLst>
        </pc:spChg>
      </pc:sldChg>
      <pc:sldChg chg="modSp mod">
        <pc:chgData name="Holly Cocci" userId="53ebc83e-7d03-4dff-858e-2996176e894c" providerId="ADAL" clId="{707F8AC2-31BA-4828-B5EA-A2DEC5D7E87C}" dt="2021-05-14T20:50:28.659" v="3601" actId="20577"/>
        <pc:sldMkLst>
          <pc:docMk/>
          <pc:sldMk cId="1133455347" sldId="266"/>
        </pc:sldMkLst>
        <pc:spChg chg="mod">
          <ac:chgData name="Holly Cocci" userId="53ebc83e-7d03-4dff-858e-2996176e894c" providerId="ADAL" clId="{707F8AC2-31BA-4828-B5EA-A2DEC5D7E87C}" dt="2021-05-14T20:50:28.659" v="3601" actId="20577"/>
          <ac:spMkLst>
            <pc:docMk/>
            <pc:sldMk cId="1133455347" sldId="266"/>
            <ac:spMk id="3" creationId="{6B1D83BF-7C9B-49E0-AEE1-E2D761C84ACC}"/>
          </ac:spMkLst>
        </pc:spChg>
      </pc:sldChg>
      <pc:sldChg chg="modSp mod">
        <pc:chgData name="Holly Cocci" userId="53ebc83e-7d03-4dff-858e-2996176e894c" providerId="ADAL" clId="{707F8AC2-31BA-4828-B5EA-A2DEC5D7E87C}" dt="2021-05-04T19:47:33.298" v="3507" actId="115"/>
        <pc:sldMkLst>
          <pc:docMk/>
          <pc:sldMk cId="267652759" sldId="274"/>
        </pc:sldMkLst>
        <pc:spChg chg="mod">
          <ac:chgData name="Holly Cocci" userId="53ebc83e-7d03-4dff-858e-2996176e894c" providerId="ADAL" clId="{707F8AC2-31BA-4828-B5EA-A2DEC5D7E87C}" dt="2021-05-04T19:47:33.298" v="3507" actId="115"/>
          <ac:spMkLst>
            <pc:docMk/>
            <pc:sldMk cId="267652759" sldId="274"/>
            <ac:spMk id="2" creationId="{39C771A2-06DD-4E77-A5B8-F2C966B8E0FF}"/>
          </ac:spMkLst>
        </pc:spChg>
        <pc:spChg chg="mod">
          <ac:chgData name="Holly Cocci" userId="53ebc83e-7d03-4dff-858e-2996176e894c" providerId="ADAL" clId="{707F8AC2-31BA-4828-B5EA-A2DEC5D7E87C}" dt="2021-05-03T18:18:11.997" v="3232" actId="255"/>
          <ac:spMkLst>
            <pc:docMk/>
            <pc:sldMk cId="267652759" sldId="274"/>
            <ac:spMk id="3" creationId="{01BEE7F9-7B0C-496D-B269-65AA26C94179}"/>
          </ac:spMkLst>
        </pc:spChg>
      </pc:sldChg>
      <pc:sldChg chg="modSp add mod addCm modCm">
        <pc:chgData name="Holly Cocci" userId="53ebc83e-7d03-4dff-858e-2996176e894c" providerId="ADAL" clId="{707F8AC2-31BA-4828-B5EA-A2DEC5D7E87C}" dt="2021-05-05T23:49:34.164" v="3549" actId="20577"/>
        <pc:sldMkLst>
          <pc:docMk/>
          <pc:sldMk cId="1890457134" sldId="278"/>
        </pc:sldMkLst>
        <pc:spChg chg="mod">
          <ac:chgData name="Holly Cocci" userId="53ebc83e-7d03-4dff-858e-2996176e894c" providerId="ADAL" clId="{707F8AC2-31BA-4828-B5EA-A2DEC5D7E87C}" dt="2021-05-05T23:49:34.164" v="3549" actId="20577"/>
          <ac:spMkLst>
            <pc:docMk/>
            <pc:sldMk cId="1890457134" sldId="278"/>
            <ac:spMk id="3" creationId="{B327BAFE-A941-4467-AD13-872560F4577F}"/>
          </ac:spMkLst>
        </pc:spChg>
      </pc:sldChg>
      <pc:sldChg chg="modSp mod">
        <pc:chgData name="Holly Cocci" userId="53ebc83e-7d03-4dff-858e-2996176e894c" providerId="ADAL" clId="{707F8AC2-31BA-4828-B5EA-A2DEC5D7E87C}" dt="2021-05-05T23:50:15.496" v="3559" actId="255"/>
        <pc:sldMkLst>
          <pc:docMk/>
          <pc:sldMk cId="3557816071" sldId="288"/>
        </pc:sldMkLst>
        <pc:spChg chg="mod">
          <ac:chgData name="Holly Cocci" userId="53ebc83e-7d03-4dff-858e-2996176e894c" providerId="ADAL" clId="{707F8AC2-31BA-4828-B5EA-A2DEC5D7E87C}" dt="2021-05-05T23:50:15.496" v="3559" actId="255"/>
          <ac:spMkLst>
            <pc:docMk/>
            <pc:sldMk cId="3557816071" sldId="288"/>
            <ac:spMk id="3" creationId="{FD132EE5-7A7B-4249-BFB8-2993F4DF841F}"/>
          </ac:spMkLst>
        </pc:spChg>
      </pc:sldChg>
      <pc:sldChg chg="modSp mod">
        <pc:chgData name="Holly Cocci" userId="53ebc83e-7d03-4dff-858e-2996176e894c" providerId="ADAL" clId="{707F8AC2-31BA-4828-B5EA-A2DEC5D7E87C}" dt="2021-05-05T23:46:29.056" v="3517" actId="108"/>
        <pc:sldMkLst>
          <pc:docMk/>
          <pc:sldMk cId="3559080679" sldId="290"/>
        </pc:sldMkLst>
        <pc:spChg chg="mod">
          <ac:chgData name="Holly Cocci" userId="53ebc83e-7d03-4dff-858e-2996176e894c" providerId="ADAL" clId="{707F8AC2-31BA-4828-B5EA-A2DEC5D7E87C}" dt="2021-05-05T23:46:29.056" v="3517" actId="108"/>
          <ac:spMkLst>
            <pc:docMk/>
            <pc:sldMk cId="3559080679" sldId="290"/>
            <ac:spMk id="3" creationId="{FD132EE5-7A7B-4249-BFB8-2993F4DF841F}"/>
          </ac:spMkLst>
        </pc:spChg>
      </pc:sldChg>
      <pc:sldChg chg="modSp mod">
        <pc:chgData name="Holly Cocci" userId="53ebc83e-7d03-4dff-858e-2996176e894c" providerId="ADAL" clId="{707F8AC2-31BA-4828-B5EA-A2DEC5D7E87C}" dt="2021-05-03T18:20:22.897" v="3396" actId="13926"/>
        <pc:sldMkLst>
          <pc:docMk/>
          <pc:sldMk cId="553238953" sldId="291"/>
        </pc:sldMkLst>
        <pc:spChg chg="mod">
          <ac:chgData name="Holly Cocci" userId="53ebc83e-7d03-4dff-858e-2996176e894c" providerId="ADAL" clId="{707F8AC2-31BA-4828-B5EA-A2DEC5D7E87C}" dt="2021-05-03T18:20:22.897" v="3396" actId="13926"/>
          <ac:spMkLst>
            <pc:docMk/>
            <pc:sldMk cId="553238953" sldId="291"/>
            <ac:spMk id="3" creationId="{FD132EE5-7A7B-4249-BFB8-2993F4DF841F}"/>
          </ac:spMkLst>
        </pc:spChg>
      </pc:sldChg>
      <pc:sldChg chg="modSp mod">
        <pc:chgData name="Holly Cocci" userId="53ebc83e-7d03-4dff-858e-2996176e894c" providerId="ADAL" clId="{707F8AC2-31BA-4828-B5EA-A2DEC5D7E87C}" dt="2021-05-03T18:13:37.713" v="3024" actId="20577"/>
        <pc:sldMkLst>
          <pc:docMk/>
          <pc:sldMk cId="2683809493" sldId="292"/>
        </pc:sldMkLst>
        <pc:spChg chg="mod">
          <ac:chgData name="Holly Cocci" userId="53ebc83e-7d03-4dff-858e-2996176e894c" providerId="ADAL" clId="{707F8AC2-31BA-4828-B5EA-A2DEC5D7E87C}" dt="2021-05-03T18:13:37.713" v="3024" actId="20577"/>
          <ac:spMkLst>
            <pc:docMk/>
            <pc:sldMk cId="2683809493" sldId="292"/>
            <ac:spMk id="3" creationId="{E7E22439-A503-44BD-B7E7-81DF72F9E1D0}"/>
          </ac:spMkLst>
        </pc:spChg>
      </pc:sldChg>
      <pc:sldChg chg="modSp mod">
        <pc:chgData name="Holly Cocci" userId="53ebc83e-7d03-4dff-858e-2996176e894c" providerId="ADAL" clId="{707F8AC2-31BA-4828-B5EA-A2DEC5D7E87C}" dt="2021-05-03T18:20:39.780" v="3399" actId="255"/>
        <pc:sldMkLst>
          <pc:docMk/>
          <pc:sldMk cId="3247511578" sldId="296"/>
        </pc:sldMkLst>
        <pc:spChg chg="mod">
          <ac:chgData name="Holly Cocci" userId="53ebc83e-7d03-4dff-858e-2996176e894c" providerId="ADAL" clId="{707F8AC2-31BA-4828-B5EA-A2DEC5D7E87C}" dt="2021-05-03T18:20:39.780" v="3399" actId="255"/>
          <ac:spMkLst>
            <pc:docMk/>
            <pc:sldMk cId="3247511578" sldId="296"/>
            <ac:spMk id="3" creationId="{5A338ECA-A250-4447-AB39-6BEC4807FF0D}"/>
          </ac:spMkLst>
        </pc:spChg>
      </pc:sldChg>
      <pc:sldChg chg="modSp mod">
        <pc:chgData name="Holly Cocci" userId="53ebc83e-7d03-4dff-858e-2996176e894c" providerId="ADAL" clId="{707F8AC2-31BA-4828-B5EA-A2DEC5D7E87C}" dt="2021-05-03T18:21:46.323" v="3421" actId="14100"/>
        <pc:sldMkLst>
          <pc:docMk/>
          <pc:sldMk cId="134938484" sldId="305"/>
        </pc:sldMkLst>
        <pc:spChg chg="mod">
          <ac:chgData name="Holly Cocci" userId="53ebc83e-7d03-4dff-858e-2996176e894c" providerId="ADAL" clId="{707F8AC2-31BA-4828-B5EA-A2DEC5D7E87C}" dt="2021-05-03T18:21:46.323" v="3421" actId="14100"/>
          <ac:spMkLst>
            <pc:docMk/>
            <pc:sldMk cId="134938484" sldId="305"/>
            <ac:spMk id="3" creationId="{D817A93F-0641-4AED-A728-264C5C243012}"/>
          </ac:spMkLst>
        </pc:spChg>
      </pc:sldChg>
      <pc:sldChg chg="modSp mod">
        <pc:chgData name="Holly Cocci" userId="53ebc83e-7d03-4dff-858e-2996176e894c" providerId="ADAL" clId="{707F8AC2-31BA-4828-B5EA-A2DEC5D7E87C}" dt="2021-05-03T18:21:26.797" v="3418" actId="255"/>
        <pc:sldMkLst>
          <pc:docMk/>
          <pc:sldMk cId="1592907196" sldId="307"/>
        </pc:sldMkLst>
        <pc:spChg chg="mod">
          <ac:chgData name="Holly Cocci" userId="53ebc83e-7d03-4dff-858e-2996176e894c" providerId="ADAL" clId="{707F8AC2-31BA-4828-B5EA-A2DEC5D7E87C}" dt="2021-05-03T18:02:16.914" v="1851" actId="20577"/>
          <ac:spMkLst>
            <pc:docMk/>
            <pc:sldMk cId="1592907196" sldId="307"/>
            <ac:spMk id="2" creationId="{5944C5F4-B9F0-4D9F-8C7B-D684884B0D64}"/>
          </ac:spMkLst>
        </pc:spChg>
        <pc:spChg chg="mod">
          <ac:chgData name="Holly Cocci" userId="53ebc83e-7d03-4dff-858e-2996176e894c" providerId="ADAL" clId="{707F8AC2-31BA-4828-B5EA-A2DEC5D7E87C}" dt="2021-05-03T18:21:26.797" v="3418" actId="255"/>
          <ac:spMkLst>
            <pc:docMk/>
            <pc:sldMk cId="1592907196" sldId="307"/>
            <ac:spMk id="3" creationId="{424F1778-AE10-49E2-81B7-E8F7B913975E}"/>
          </ac:spMkLst>
        </pc:spChg>
      </pc:sldChg>
      <pc:sldChg chg="modSp mod">
        <pc:chgData name="Holly Cocci" userId="53ebc83e-7d03-4dff-858e-2996176e894c" providerId="ADAL" clId="{707F8AC2-31BA-4828-B5EA-A2DEC5D7E87C}" dt="2021-05-03T18:21:34.624" v="3419" actId="14100"/>
        <pc:sldMkLst>
          <pc:docMk/>
          <pc:sldMk cId="2758599184" sldId="308"/>
        </pc:sldMkLst>
        <pc:spChg chg="mod">
          <ac:chgData name="Holly Cocci" userId="53ebc83e-7d03-4dff-858e-2996176e894c" providerId="ADAL" clId="{707F8AC2-31BA-4828-B5EA-A2DEC5D7E87C}" dt="2021-05-03T18:02:30.930" v="1885" actId="20577"/>
          <ac:spMkLst>
            <pc:docMk/>
            <pc:sldMk cId="2758599184" sldId="308"/>
            <ac:spMk id="2" creationId="{5944C5F4-B9F0-4D9F-8C7B-D684884B0D64}"/>
          </ac:spMkLst>
        </pc:spChg>
        <pc:spChg chg="mod">
          <ac:chgData name="Holly Cocci" userId="53ebc83e-7d03-4dff-858e-2996176e894c" providerId="ADAL" clId="{707F8AC2-31BA-4828-B5EA-A2DEC5D7E87C}" dt="2021-05-03T18:21:34.624" v="3419" actId="14100"/>
          <ac:spMkLst>
            <pc:docMk/>
            <pc:sldMk cId="2758599184" sldId="308"/>
            <ac:spMk id="3" creationId="{424F1778-AE10-49E2-81B7-E8F7B913975E}"/>
          </ac:spMkLst>
        </pc:spChg>
      </pc:sldChg>
      <pc:sldChg chg="modSp new mod">
        <pc:chgData name="Holly Cocci" userId="53ebc83e-7d03-4dff-858e-2996176e894c" providerId="ADAL" clId="{707F8AC2-31BA-4828-B5EA-A2DEC5D7E87C}" dt="2021-05-03T18:20:45.314" v="3400" actId="255"/>
        <pc:sldMkLst>
          <pc:docMk/>
          <pc:sldMk cId="1074683644" sldId="314"/>
        </pc:sldMkLst>
        <pc:spChg chg="mod">
          <ac:chgData name="Holly Cocci" userId="53ebc83e-7d03-4dff-858e-2996176e894c" providerId="ADAL" clId="{707F8AC2-31BA-4828-B5EA-A2DEC5D7E87C}" dt="2021-05-03T18:15:54.613" v="3123" actId="20577"/>
          <ac:spMkLst>
            <pc:docMk/>
            <pc:sldMk cId="1074683644" sldId="314"/>
            <ac:spMk id="2" creationId="{71E558D8-6975-40E9-883A-09CE506881C1}"/>
          </ac:spMkLst>
        </pc:spChg>
        <pc:spChg chg="mod">
          <ac:chgData name="Holly Cocci" userId="53ebc83e-7d03-4dff-858e-2996176e894c" providerId="ADAL" clId="{707F8AC2-31BA-4828-B5EA-A2DEC5D7E87C}" dt="2021-05-03T18:20:45.314" v="3400" actId="255"/>
          <ac:spMkLst>
            <pc:docMk/>
            <pc:sldMk cId="1074683644" sldId="314"/>
            <ac:spMk id="3" creationId="{2DF2E27D-4474-4421-B27B-B3E1E09DEFC3}"/>
          </ac:spMkLst>
        </pc:spChg>
      </pc:sldChg>
      <pc:sldChg chg="modSp mod">
        <pc:chgData name="Holly Cocci" userId="53ebc83e-7d03-4dff-858e-2996176e894c" providerId="ADAL" clId="{707F8AC2-31BA-4828-B5EA-A2DEC5D7E87C}" dt="2021-05-14T20:52:30.465" v="3633" actId="20577"/>
        <pc:sldMkLst>
          <pc:docMk/>
          <pc:sldMk cId="1755051811" sldId="315"/>
        </pc:sldMkLst>
        <pc:spChg chg="mod">
          <ac:chgData name="Holly Cocci" userId="53ebc83e-7d03-4dff-858e-2996176e894c" providerId="ADAL" clId="{707F8AC2-31BA-4828-B5EA-A2DEC5D7E87C}" dt="2021-05-14T20:52:30.465" v="3633" actId="20577"/>
          <ac:spMkLst>
            <pc:docMk/>
            <pc:sldMk cId="1755051811" sldId="315"/>
            <ac:spMk id="3" creationId="{86C2AA99-1361-4A64-8616-126940E67492}"/>
          </ac:spMkLst>
        </pc:spChg>
      </pc:sldChg>
      <pc:sldChg chg="new del">
        <pc:chgData name="Holly Cocci" userId="53ebc83e-7d03-4dff-858e-2996176e894c" providerId="ADAL" clId="{707F8AC2-31BA-4828-B5EA-A2DEC5D7E87C}" dt="2021-05-05T23:45:38.377" v="3510" actId="2696"/>
        <pc:sldMkLst>
          <pc:docMk/>
          <pc:sldMk cId="3419654095" sldId="315"/>
        </pc:sldMkLst>
      </pc:sldChg>
    </pc:docChg>
  </pc:docChgLst>
  <pc:docChgLst>
    <pc:chgData name="Holly Cocci" userId="53ebc83e-7d03-4dff-858e-2996176e894c" providerId="ADAL" clId="{8EEEEA47-8707-4639-A73F-C0C08F0A5C25}"/>
    <pc:docChg chg="modSld">
      <pc:chgData name="Holly Cocci" userId="53ebc83e-7d03-4dff-858e-2996176e894c" providerId="ADAL" clId="{8EEEEA47-8707-4639-A73F-C0C08F0A5C25}" dt="2023-05-16T19:43:08.572" v="613" actId="20577"/>
      <pc:docMkLst>
        <pc:docMk/>
      </pc:docMkLst>
      <pc:sldChg chg="modSp mod">
        <pc:chgData name="Holly Cocci" userId="53ebc83e-7d03-4dff-858e-2996176e894c" providerId="ADAL" clId="{8EEEEA47-8707-4639-A73F-C0C08F0A5C25}" dt="2023-05-16T17:09:09.083" v="27" actId="20577"/>
        <pc:sldMkLst>
          <pc:docMk/>
          <pc:sldMk cId="2212184713" sldId="256"/>
        </pc:sldMkLst>
        <pc:spChg chg="mod">
          <ac:chgData name="Holly Cocci" userId="53ebc83e-7d03-4dff-858e-2996176e894c" providerId="ADAL" clId="{8EEEEA47-8707-4639-A73F-C0C08F0A5C25}" dt="2023-05-16T17:09:09.083" v="27" actId="20577"/>
          <ac:spMkLst>
            <pc:docMk/>
            <pc:sldMk cId="2212184713" sldId="256"/>
            <ac:spMk id="7" creationId="{81C8B71F-E211-48CE-8AA1-41AA7C9E8E4F}"/>
          </ac:spMkLst>
        </pc:spChg>
        <pc:spChg chg="mod">
          <ac:chgData name="Holly Cocci" userId="53ebc83e-7d03-4dff-858e-2996176e894c" providerId="ADAL" clId="{8EEEEA47-8707-4639-A73F-C0C08F0A5C25}" dt="2023-05-16T17:08:19.736" v="23" actId="20577"/>
          <ac:spMkLst>
            <pc:docMk/>
            <pc:sldMk cId="2212184713" sldId="256"/>
            <ac:spMk id="8" creationId="{1B3CF2DC-C1AC-419F-91B9-65F2D8516B38}"/>
          </ac:spMkLst>
        </pc:spChg>
      </pc:sldChg>
      <pc:sldChg chg="modSp mod">
        <pc:chgData name="Holly Cocci" userId="53ebc83e-7d03-4dff-858e-2996176e894c" providerId="ADAL" clId="{8EEEEA47-8707-4639-A73F-C0C08F0A5C25}" dt="2023-05-16T17:10:07.778" v="66" actId="20577"/>
        <pc:sldMkLst>
          <pc:docMk/>
          <pc:sldMk cId="1890457134" sldId="278"/>
        </pc:sldMkLst>
        <pc:spChg chg="mod">
          <ac:chgData name="Holly Cocci" userId="53ebc83e-7d03-4dff-858e-2996176e894c" providerId="ADAL" clId="{8EEEEA47-8707-4639-A73F-C0C08F0A5C25}" dt="2023-05-16T17:10:07.778" v="66" actId="20577"/>
          <ac:spMkLst>
            <pc:docMk/>
            <pc:sldMk cId="1890457134" sldId="278"/>
            <ac:spMk id="13" creationId="{EE6A256C-A762-1846-3444-42934B86AC98}"/>
          </ac:spMkLst>
        </pc:spChg>
      </pc:sldChg>
      <pc:sldChg chg="modSp">
        <pc:chgData name="Holly Cocci" userId="53ebc83e-7d03-4dff-858e-2996176e894c" providerId="ADAL" clId="{8EEEEA47-8707-4639-A73F-C0C08F0A5C25}" dt="2023-05-16T19:37:52.877" v="479" actId="20577"/>
        <pc:sldMkLst>
          <pc:docMk/>
          <pc:sldMk cId="1074683644" sldId="314"/>
        </pc:sldMkLst>
        <pc:graphicFrameChg chg="mod">
          <ac:chgData name="Holly Cocci" userId="53ebc83e-7d03-4dff-858e-2996176e894c" providerId="ADAL" clId="{8EEEEA47-8707-4639-A73F-C0C08F0A5C25}" dt="2023-05-16T19:37:52.877" v="479" actId="20577"/>
          <ac:graphicFrameMkLst>
            <pc:docMk/>
            <pc:sldMk cId="1074683644" sldId="314"/>
            <ac:graphicFrameMk id="5" creationId="{5743D620-C220-82A7-CAE6-E2F962EFF0B8}"/>
          </ac:graphicFrameMkLst>
        </pc:graphicFrameChg>
      </pc:sldChg>
      <pc:sldChg chg="modSp mod modNotesTx">
        <pc:chgData name="Holly Cocci" userId="53ebc83e-7d03-4dff-858e-2996176e894c" providerId="ADAL" clId="{8EEEEA47-8707-4639-A73F-C0C08F0A5C25}" dt="2023-05-16T19:43:08.572" v="613" actId="20577"/>
        <pc:sldMkLst>
          <pc:docMk/>
          <pc:sldMk cId="1010513659" sldId="318"/>
        </pc:sldMkLst>
        <pc:graphicFrameChg chg="mod modGraphic">
          <ac:chgData name="Holly Cocci" userId="53ebc83e-7d03-4dff-858e-2996176e894c" providerId="ADAL" clId="{8EEEEA47-8707-4639-A73F-C0C08F0A5C25}" dt="2023-05-16T19:43:08.572" v="613" actId="20577"/>
          <ac:graphicFrameMkLst>
            <pc:docMk/>
            <pc:sldMk cId="1010513659" sldId="318"/>
            <ac:graphicFrameMk id="4" creationId="{00155636-08B3-C085-B98E-1B60B3D434FA}"/>
          </ac:graphicFrameMkLst>
        </pc:graphicFrameChg>
      </pc:sldChg>
      <pc:sldChg chg="modSp">
        <pc:chgData name="Holly Cocci" userId="53ebc83e-7d03-4dff-858e-2996176e894c" providerId="ADAL" clId="{8EEEEA47-8707-4639-A73F-C0C08F0A5C25}" dt="2023-05-16T19:38:55.384" v="551" actId="20577"/>
        <pc:sldMkLst>
          <pc:docMk/>
          <pc:sldMk cId="3505593865" sldId="320"/>
        </pc:sldMkLst>
        <pc:graphicFrameChg chg="mod">
          <ac:chgData name="Holly Cocci" userId="53ebc83e-7d03-4dff-858e-2996176e894c" providerId="ADAL" clId="{8EEEEA47-8707-4639-A73F-C0C08F0A5C25}" dt="2023-05-16T19:38:55.384" v="551" actId="20577"/>
          <ac:graphicFrameMkLst>
            <pc:docMk/>
            <pc:sldMk cId="3505593865" sldId="320"/>
            <ac:graphicFrameMk id="4" creationId="{877EA8C6-CB94-99EB-EB3E-D689BEB57ABE}"/>
          </ac:graphicFrameMkLst>
        </pc:graphicFrameChg>
      </pc:sldChg>
      <pc:sldChg chg="modSp">
        <pc:chgData name="Holly Cocci" userId="53ebc83e-7d03-4dff-858e-2996176e894c" providerId="ADAL" clId="{8EEEEA47-8707-4639-A73F-C0C08F0A5C25}" dt="2023-05-16T17:09:22.279" v="62" actId="20577"/>
        <pc:sldMkLst>
          <pc:docMk/>
          <pc:sldMk cId="519137260" sldId="322"/>
        </pc:sldMkLst>
        <pc:graphicFrameChg chg="mod">
          <ac:chgData name="Holly Cocci" userId="53ebc83e-7d03-4dff-858e-2996176e894c" providerId="ADAL" clId="{8EEEEA47-8707-4639-A73F-C0C08F0A5C25}" dt="2023-05-16T17:09:22.279" v="62" actId="20577"/>
          <ac:graphicFrameMkLst>
            <pc:docMk/>
            <pc:sldMk cId="519137260" sldId="322"/>
            <ac:graphicFrameMk id="47" creationId="{8CA8B7B9-EE1F-6B62-07A2-758C536DC48D}"/>
          </ac:graphicFrameMkLst>
        </pc:graphicFrameChg>
      </pc:sldChg>
    </pc:docChg>
  </pc:docChgLst>
  <pc:docChgLst>
    <pc:chgData name="Holly Cocci" userId="53ebc83e-7d03-4dff-858e-2996176e894c" providerId="ADAL" clId="{1842CD88-29A1-459F-8233-203CE763D665}"/>
    <pc:docChg chg="undo custSel modSld">
      <pc:chgData name="Holly Cocci" userId="53ebc83e-7d03-4dff-858e-2996176e894c" providerId="ADAL" clId="{1842CD88-29A1-459F-8233-203CE763D665}" dt="2023-05-01T20:14:35.270" v="3067" actId="20577"/>
      <pc:docMkLst>
        <pc:docMk/>
      </pc:docMkLst>
      <pc:sldChg chg="addSp delSp modSp mod modClrScheme addCm delCm chgLayout">
        <pc:chgData name="Holly Cocci" userId="53ebc83e-7d03-4dff-858e-2996176e894c" providerId="ADAL" clId="{1842CD88-29A1-459F-8233-203CE763D665}" dt="2023-04-25T05:14:40.619" v="2383"/>
        <pc:sldMkLst>
          <pc:docMk/>
          <pc:sldMk cId="2212184713" sldId="256"/>
        </pc:sldMkLst>
        <pc:spChg chg="del mod">
          <ac:chgData name="Holly Cocci" userId="53ebc83e-7d03-4dff-858e-2996176e894c" providerId="ADAL" clId="{1842CD88-29A1-459F-8233-203CE763D665}" dt="2023-04-25T05:03:46.808" v="2328" actId="478"/>
          <ac:spMkLst>
            <pc:docMk/>
            <pc:sldMk cId="2212184713" sldId="256"/>
            <ac:spMk id="2" creationId="{6C9FFAD1-E37E-44B4-8C98-26E1F940BF2C}"/>
          </ac:spMkLst>
        </pc:spChg>
        <pc:spChg chg="mod ord">
          <ac:chgData name="Holly Cocci" userId="53ebc83e-7d03-4dff-858e-2996176e894c" providerId="ADAL" clId="{1842CD88-29A1-459F-8233-203CE763D665}" dt="2023-04-25T05:07:50.861" v="2349" actId="1076"/>
          <ac:spMkLst>
            <pc:docMk/>
            <pc:sldMk cId="2212184713" sldId="256"/>
            <ac:spMk id="7" creationId="{81C8B71F-E211-48CE-8AA1-41AA7C9E8E4F}"/>
          </ac:spMkLst>
        </pc:spChg>
        <pc:spChg chg="mod ord">
          <ac:chgData name="Holly Cocci" userId="53ebc83e-7d03-4dff-858e-2996176e894c" providerId="ADAL" clId="{1842CD88-29A1-459F-8233-203CE763D665}" dt="2023-04-25T05:08:18.997" v="2358" actId="170"/>
          <ac:spMkLst>
            <pc:docMk/>
            <pc:sldMk cId="2212184713" sldId="256"/>
            <ac:spMk id="8" creationId="{1B3CF2DC-C1AC-419F-91B9-65F2D8516B38}"/>
          </ac:spMkLst>
        </pc:spChg>
        <pc:spChg chg="add del mod">
          <ac:chgData name="Holly Cocci" userId="53ebc83e-7d03-4dff-858e-2996176e894c" providerId="ADAL" clId="{1842CD88-29A1-459F-8233-203CE763D665}" dt="2023-04-25T05:00:57.825" v="2313" actId="26606"/>
          <ac:spMkLst>
            <pc:docMk/>
            <pc:sldMk cId="2212184713" sldId="256"/>
            <ac:spMk id="13" creationId="{E1BA0D3F-88A6-FEF7-DB80-24F6B8A36EA3}"/>
          </ac:spMkLst>
        </pc:spChg>
        <pc:spChg chg="add del mod">
          <ac:chgData name="Holly Cocci" userId="53ebc83e-7d03-4dff-858e-2996176e894c" providerId="ADAL" clId="{1842CD88-29A1-459F-8233-203CE763D665}" dt="2023-04-25T05:04:00.486" v="2329" actId="478"/>
          <ac:spMkLst>
            <pc:docMk/>
            <pc:sldMk cId="2212184713" sldId="256"/>
            <ac:spMk id="16" creationId="{076585EC-5800-7D9E-2758-26BCF867751A}"/>
          </ac:spMkLst>
        </pc:spChg>
        <pc:picChg chg="add del mod">
          <ac:chgData name="Holly Cocci" userId="53ebc83e-7d03-4dff-858e-2996176e894c" providerId="ADAL" clId="{1842CD88-29A1-459F-8233-203CE763D665}" dt="2023-04-20T23:15:11.298" v="2124" actId="478"/>
          <ac:picMkLst>
            <pc:docMk/>
            <pc:sldMk cId="2212184713" sldId="256"/>
            <ac:picMk id="4" creationId="{A95F0E4C-E2A1-39FD-83CC-8CC327226FF6}"/>
          </ac:picMkLst>
        </pc:picChg>
        <pc:picChg chg="add del mod">
          <ac:chgData name="Holly Cocci" userId="53ebc83e-7d03-4dff-858e-2996176e894c" providerId="ADAL" clId="{1842CD88-29A1-459F-8233-203CE763D665}" dt="2023-04-25T04:55:35.274" v="2275" actId="478"/>
          <ac:picMkLst>
            <pc:docMk/>
            <pc:sldMk cId="2212184713" sldId="256"/>
            <ac:picMk id="4" creationId="{B356A30D-6B84-7EB6-95E5-802E39F1DA00}"/>
          </ac:picMkLst>
        </pc:picChg>
        <pc:picChg chg="add del mod">
          <ac:chgData name="Holly Cocci" userId="53ebc83e-7d03-4dff-858e-2996176e894c" providerId="ADAL" clId="{1842CD88-29A1-459F-8233-203CE763D665}" dt="2023-04-25T04:50:31.457" v="2251" actId="478"/>
          <ac:picMkLst>
            <pc:docMk/>
            <pc:sldMk cId="2212184713" sldId="256"/>
            <ac:picMk id="6" creationId="{7519D690-1FDF-3A9E-A147-EB0CD88A918F}"/>
          </ac:picMkLst>
        </pc:picChg>
        <pc:picChg chg="add del mod">
          <ac:chgData name="Holly Cocci" userId="53ebc83e-7d03-4dff-858e-2996176e894c" providerId="ADAL" clId="{1842CD88-29A1-459F-8233-203CE763D665}" dt="2023-04-20T23:15:23.716" v="2128" actId="478"/>
          <ac:picMkLst>
            <pc:docMk/>
            <pc:sldMk cId="2212184713" sldId="256"/>
            <ac:picMk id="6" creationId="{B80E34C0-F378-A581-60CD-4832B85487D5}"/>
          </ac:picMkLst>
        </pc:picChg>
        <pc:picChg chg="add del mod ord">
          <ac:chgData name="Holly Cocci" userId="53ebc83e-7d03-4dff-858e-2996176e894c" providerId="ADAL" clId="{1842CD88-29A1-459F-8233-203CE763D665}" dt="2023-04-25T05:11:29.881" v="2369" actId="1076"/>
          <ac:picMkLst>
            <pc:docMk/>
            <pc:sldMk cId="2212184713" sldId="256"/>
            <ac:picMk id="9" creationId="{28EE1320-F0EE-72A2-C4FD-AEAF7C9392CE}"/>
          </ac:picMkLst>
        </pc:picChg>
        <pc:picChg chg="add del mod">
          <ac:chgData name="Holly Cocci" userId="53ebc83e-7d03-4dff-858e-2996176e894c" providerId="ADAL" clId="{1842CD88-29A1-459F-8233-203CE763D665}" dt="2023-04-25T04:54:04.811" v="2270" actId="478"/>
          <ac:picMkLst>
            <pc:docMk/>
            <pc:sldMk cId="2212184713" sldId="256"/>
            <ac:picMk id="11" creationId="{C54C5A3E-D905-EC18-EEEF-81AB234E8575}"/>
          </ac:picMkLst>
        </pc:picChg>
        <pc:picChg chg="add del mod ord">
          <ac:chgData name="Holly Cocci" userId="53ebc83e-7d03-4dff-858e-2996176e894c" providerId="ADAL" clId="{1842CD88-29A1-459F-8233-203CE763D665}" dt="2023-04-25T04:59:37.209" v="2301" actId="21"/>
          <ac:picMkLst>
            <pc:docMk/>
            <pc:sldMk cId="2212184713" sldId="256"/>
            <ac:picMk id="12" creationId="{709A0D3E-353C-EEEE-333B-FC4E95D6D334}"/>
          </ac:picMkLst>
        </pc:picChg>
        <pc:picChg chg="add mod ord modCrop">
          <ac:chgData name="Holly Cocci" userId="53ebc83e-7d03-4dff-858e-2996176e894c" providerId="ADAL" clId="{1842CD88-29A1-459F-8233-203CE763D665}" dt="2023-04-25T05:12:56.496" v="2375" actId="29295"/>
          <ac:picMkLst>
            <pc:docMk/>
            <pc:sldMk cId="2212184713" sldId="256"/>
            <ac:picMk id="14" creationId="{FD031EEA-5D29-85A8-8C22-1176D0D04C7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Holly Cocci" userId="53ebc83e-7d03-4dff-858e-2996176e894c" providerId="ADAL" clId="{1842CD88-29A1-459F-8233-203CE763D665}" dt="2023-04-25T05:14:40.619" v="2383"/>
              <pc2:cmMkLst xmlns:pc2="http://schemas.microsoft.com/office/powerpoint/2019/9/main/command">
                <pc:docMk/>
                <pc:sldMk cId="2212184713" sldId="256"/>
                <pc2:cmMk id="{682F6BF9-C5EB-4F66-991F-51070537F096}"/>
              </pc2:cmMkLst>
            </pc226:cmChg>
          </p:ext>
        </pc:extLst>
      </pc:sldChg>
      <pc:sldChg chg="addSp delSp modSp mod">
        <pc:chgData name="Holly Cocci" userId="53ebc83e-7d03-4dff-858e-2996176e894c" providerId="ADAL" clId="{1842CD88-29A1-459F-8233-203CE763D665}" dt="2023-04-25T05:13:38.051" v="2382" actId="478"/>
        <pc:sldMkLst>
          <pc:docMk/>
          <pc:sldMk cId="2452071411" sldId="265"/>
        </pc:sldMkLst>
        <pc:spChg chg="mod">
          <ac:chgData name="Holly Cocci" userId="53ebc83e-7d03-4dff-858e-2996176e894c" providerId="ADAL" clId="{1842CD88-29A1-459F-8233-203CE763D665}" dt="2023-04-20T20:56:08.315" v="39" actId="114"/>
          <ac:spMkLst>
            <pc:docMk/>
            <pc:sldMk cId="2452071411" sldId="265"/>
            <ac:spMk id="3" creationId="{4CBD35E2-0C7B-4C29-B248-ED7F700243A7}"/>
          </ac:spMkLst>
        </pc:spChg>
        <pc:picChg chg="add del mod">
          <ac:chgData name="Holly Cocci" userId="53ebc83e-7d03-4dff-858e-2996176e894c" providerId="ADAL" clId="{1842CD88-29A1-459F-8233-203CE763D665}" dt="2023-04-25T05:13:08.865" v="2377" actId="478"/>
          <ac:picMkLst>
            <pc:docMk/>
            <pc:sldMk cId="2452071411" sldId="265"/>
            <ac:picMk id="5" creationId="{C0DF5B96-5D79-8863-75D0-18700FA9F178}"/>
          </ac:picMkLst>
        </pc:picChg>
        <pc:picChg chg="add del mod">
          <ac:chgData name="Holly Cocci" userId="53ebc83e-7d03-4dff-858e-2996176e894c" providerId="ADAL" clId="{1842CD88-29A1-459F-8233-203CE763D665}" dt="2023-04-25T05:11:55.619" v="2370" actId="478"/>
          <ac:picMkLst>
            <pc:docMk/>
            <pc:sldMk cId="2452071411" sldId="265"/>
            <ac:picMk id="6" creationId="{44949BB7-7AB6-989F-9884-7E6B8F5F2F36}"/>
          </ac:picMkLst>
        </pc:picChg>
        <pc:picChg chg="add del mod">
          <ac:chgData name="Holly Cocci" userId="53ebc83e-7d03-4dff-858e-2996176e894c" providerId="ADAL" clId="{1842CD88-29A1-459F-8233-203CE763D665}" dt="2023-04-25T05:13:38.051" v="2382" actId="478"/>
          <ac:picMkLst>
            <pc:docMk/>
            <pc:sldMk cId="2452071411" sldId="265"/>
            <ac:picMk id="7" creationId="{AE6A4BCC-6741-8906-4C02-9F7AE4F8FBA9}"/>
          </ac:picMkLst>
        </pc:picChg>
      </pc:sldChg>
      <pc:sldChg chg="addSp delSp modSp mod addCm delCm">
        <pc:chgData name="Holly Cocci" userId="53ebc83e-7d03-4dff-858e-2996176e894c" providerId="ADAL" clId="{1842CD88-29A1-459F-8233-203CE763D665}" dt="2023-05-01T19:25:02.165" v="2472"/>
        <pc:sldMkLst>
          <pc:docMk/>
          <pc:sldMk cId="1133455347" sldId="266"/>
        </pc:sldMkLst>
        <pc:spChg chg="mod">
          <ac:chgData name="Holly Cocci" userId="53ebc83e-7d03-4dff-858e-2996176e894c" providerId="ADAL" clId="{1842CD88-29A1-459F-8233-203CE763D665}" dt="2023-04-20T20:56:59.587" v="41" actId="20577"/>
          <ac:spMkLst>
            <pc:docMk/>
            <pc:sldMk cId="1133455347" sldId="266"/>
            <ac:spMk id="2" creationId="{4C38DBFC-7522-470C-8B17-D3724A4F656C}"/>
          </ac:spMkLst>
        </pc:spChg>
        <pc:spChg chg="del">
          <ac:chgData name="Holly Cocci" userId="53ebc83e-7d03-4dff-858e-2996176e894c" providerId="ADAL" clId="{1842CD88-29A1-459F-8233-203CE763D665}" dt="2023-04-20T21:03:04.317" v="287" actId="478"/>
          <ac:spMkLst>
            <pc:docMk/>
            <pc:sldMk cId="1133455347" sldId="266"/>
            <ac:spMk id="3" creationId="{6B1D83BF-7C9B-49E0-AEE1-E2D761C84ACC}"/>
          </ac:spMkLst>
        </pc:spChg>
        <pc:spChg chg="add del mod">
          <ac:chgData name="Holly Cocci" userId="53ebc83e-7d03-4dff-858e-2996176e894c" providerId="ADAL" clId="{1842CD88-29A1-459F-8233-203CE763D665}" dt="2023-04-20T21:03:09.199" v="288" actId="478"/>
          <ac:spMkLst>
            <pc:docMk/>
            <pc:sldMk cId="1133455347" sldId="266"/>
            <ac:spMk id="7" creationId="{5597B281-B7ED-CCF8-00E9-BE8D5BDDDFC9}"/>
          </ac:spMkLst>
        </pc:spChg>
        <pc:graphicFrameChg chg="add mod">
          <ac:chgData name="Holly Cocci" userId="53ebc83e-7d03-4dff-858e-2996176e894c" providerId="ADAL" clId="{1842CD88-29A1-459F-8233-203CE763D665}" dt="2023-04-25T05:18:49.726" v="2471" actId="20577"/>
          <ac:graphicFrameMkLst>
            <pc:docMk/>
            <pc:sldMk cId="1133455347" sldId="266"/>
            <ac:graphicFrameMk id="5" creationId="{53CA4BE9-6393-3137-F5B9-CC228613F1DF}"/>
          </ac:graphicFrameMkLst>
        </pc:graphicFrameChg>
        <pc:picChg chg="add del mod">
          <ac:chgData name="Holly Cocci" userId="53ebc83e-7d03-4dff-858e-2996176e894c" providerId="ADAL" clId="{1842CD88-29A1-459F-8233-203CE763D665}" dt="2023-04-25T05:13:32.572" v="2380"/>
          <ac:picMkLst>
            <pc:docMk/>
            <pc:sldMk cId="1133455347" sldId="266"/>
            <ac:picMk id="3" creationId="{DB6CD811-07A3-3511-5781-89CCF34C86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Holly Cocci" userId="53ebc83e-7d03-4dff-858e-2996176e894c" providerId="ADAL" clId="{1842CD88-29A1-459F-8233-203CE763D665}" dt="2023-05-01T19:25:02.165" v="2472"/>
              <pc2:cmMkLst xmlns:pc2="http://schemas.microsoft.com/office/powerpoint/2019/9/main/command">
                <pc:docMk/>
                <pc:sldMk cId="1133455347" sldId="266"/>
                <pc2:cmMk id="{122E9D9B-01E0-4D8B-AA66-015E544AD3CE}"/>
              </pc2:cmMkLst>
            </pc226:cmChg>
          </p:ext>
        </pc:extLst>
      </pc:sldChg>
      <pc:sldChg chg="modSp mod">
        <pc:chgData name="Holly Cocci" userId="53ebc83e-7d03-4dff-858e-2996176e894c" providerId="ADAL" clId="{1842CD88-29A1-459F-8233-203CE763D665}" dt="2023-04-20T23:10:56.213" v="1995" actId="20577"/>
        <pc:sldMkLst>
          <pc:docMk/>
          <pc:sldMk cId="267652759" sldId="274"/>
        </pc:sldMkLst>
        <pc:spChg chg="mod">
          <ac:chgData name="Holly Cocci" userId="53ebc83e-7d03-4dff-858e-2996176e894c" providerId="ADAL" clId="{1842CD88-29A1-459F-8233-203CE763D665}" dt="2023-04-20T23:10:56.213" v="1995" actId="20577"/>
          <ac:spMkLst>
            <pc:docMk/>
            <pc:sldMk cId="267652759" sldId="274"/>
            <ac:spMk id="2" creationId="{39C771A2-06DD-4E77-A5B8-F2C966B8E0FF}"/>
          </ac:spMkLst>
        </pc:spChg>
      </pc:sldChg>
      <pc:sldChg chg="modSp mod">
        <pc:chgData name="Holly Cocci" userId="53ebc83e-7d03-4dff-858e-2996176e894c" providerId="ADAL" clId="{1842CD88-29A1-459F-8233-203CE763D665}" dt="2023-05-01T20:14:35.270" v="3067" actId="20577"/>
        <pc:sldMkLst>
          <pc:docMk/>
          <pc:sldMk cId="1890457134" sldId="278"/>
        </pc:sldMkLst>
        <pc:spChg chg="mod">
          <ac:chgData name="Holly Cocci" userId="53ebc83e-7d03-4dff-858e-2996176e894c" providerId="ADAL" clId="{1842CD88-29A1-459F-8233-203CE763D665}" dt="2023-05-01T20:14:35.270" v="3067" actId="20577"/>
          <ac:spMkLst>
            <pc:docMk/>
            <pc:sldMk cId="1890457134" sldId="278"/>
            <ac:spMk id="3" creationId="{B327BAFE-A941-4467-AD13-872560F4577F}"/>
          </ac:spMkLst>
        </pc:spChg>
        <pc:spChg chg="mod">
          <ac:chgData name="Holly Cocci" userId="53ebc83e-7d03-4dff-858e-2996176e894c" providerId="ADAL" clId="{1842CD88-29A1-459F-8233-203CE763D665}" dt="2023-05-01T20:14:18.897" v="3062" actId="27636"/>
          <ac:spMkLst>
            <pc:docMk/>
            <pc:sldMk cId="1890457134" sldId="278"/>
            <ac:spMk id="5" creationId="{487A3D88-813F-464E-9CCE-D2BF04DF1D6B}"/>
          </ac:spMkLst>
        </pc:spChg>
      </pc:sldChg>
      <pc:sldChg chg="modSp mod">
        <pc:chgData name="Holly Cocci" userId="53ebc83e-7d03-4dff-858e-2996176e894c" providerId="ADAL" clId="{1842CD88-29A1-459F-8233-203CE763D665}" dt="2023-04-20T23:14:03.089" v="2120" actId="20577"/>
        <pc:sldMkLst>
          <pc:docMk/>
          <pc:sldMk cId="134938484" sldId="305"/>
        </pc:sldMkLst>
        <pc:spChg chg="mod">
          <ac:chgData name="Holly Cocci" userId="53ebc83e-7d03-4dff-858e-2996176e894c" providerId="ADAL" clId="{1842CD88-29A1-459F-8233-203CE763D665}" dt="2023-04-20T23:14:03.089" v="2120" actId="20577"/>
          <ac:spMkLst>
            <pc:docMk/>
            <pc:sldMk cId="134938484" sldId="305"/>
            <ac:spMk id="3" creationId="{D817A93F-0641-4AED-A728-264C5C243012}"/>
          </ac:spMkLst>
        </pc:spChg>
      </pc:sldChg>
      <pc:sldChg chg="modSp mod">
        <pc:chgData name="Holly Cocci" userId="53ebc83e-7d03-4dff-858e-2996176e894c" providerId="ADAL" clId="{1842CD88-29A1-459F-8233-203CE763D665}" dt="2023-04-20T23:12:26.074" v="2110" actId="20577"/>
        <pc:sldMkLst>
          <pc:docMk/>
          <pc:sldMk cId="1074683644" sldId="314"/>
        </pc:sldMkLst>
        <pc:spChg chg="mod">
          <ac:chgData name="Holly Cocci" userId="53ebc83e-7d03-4dff-858e-2996176e894c" providerId="ADAL" clId="{1842CD88-29A1-459F-8233-203CE763D665}" dt="2023-04-20T23:12:26.074" v="2110" actId="20577"/>
          <ac:spMkLst>
            <pc:docMk/>
            <pc:sldMk cId="1074683644" sldId="314"/>
            <ac:spMk id="3" creationId="{2DF2E27D-4474-4421-B27B-B3E1E09DEFC3}"/>
          </ac:spMkLst>
        </pc:spChg>
      </pc:sldChg>
    </pc:docChg>
  </pc:docChgLst>
  <pc:docChgLst>
    <pc:chgData name="Holly Cocci" userId="53ebc83e-7d03-4dff-858e-2996176e894c" providerId="ADAL" clId="{A69CDBC4-33B7-458A-9297-DA2DDCF2FAA0}"/>
    <pc:docChg chg="undo custSel modSld">
      <pc:chgData name="Holly Cocci" userId="53ebc83e-7d03-4dff-858e-2996176e894c" providerId="ADAL" clId="{A69CDBC4-33B7-458A-9297-DA2DDCF2FAA0}" dt="2023-05-15T23:40:27.159" v="1925" actId="20577"/>
      <pc:docMkLst>
        <pc:docMk/>
      </pc:docMkLst>
      <pc:sldChg chg="modSp mod modNotesTx">
        <pc:chgData name="Holly Cocci" userId="53ebc83e-7d03-4dff-858e-2996176e894c" providerId="ADAL" clId="{A69CDBC4-33B7-458A-9297-DA2DDCF2FAA0}" dt="2023-05-15T23:15:23.469" v="1763" actId="20577"/>
        <pc:sldMkLst>
          <pc:docMk/>
          <pc:sldMk cId="2212184713" sldId="256"/>
        </pc:sldMkLst>
        <pc:spChg chg="mod">
          <ac:chgData name="Holly Cocci" userId="53ebc83e-7d03-4dff-858e-2996176e894c" providerId="ADAL" clId="{A69CDBC4-33B7-458A-9297-DA2DDCF2FAA0}" dt="2023-05-09T19:33:22.325" v="1665" actId="1076"/>
          <ac:spMkLst>
            <pc:docMk/>
            <pc:sldMk cId="2212184713" sldId="256"/>
            <ac:spMk id="5" creationId="{E3D40EC4-F594-2EA4-FBCB-1E42335D7AA7}"/>
          </ac:spMkLst>
        </pc:spChg>
        <pc:spChg chg="mod">
          <ac:chgData name="Holly Cocci" userId="53ebc83e-7d03-4dff-858e-2996176e894c" providerId="ADAL" clId="{A69CDBC4-33B7-458A-9297-DA2DDCF2FAA0}" dt="2023-05-09T19:33:27.526" v="1666" actId="207"/>
          <ac:spMkLst>
            <pc:docMk/>
            <pc:sldMk cId="2212184713" sldId="256"/>
            <ac:spMk id="7" creationId="{81C8B71F-E211-48CE-8AA1-41AA7C9E8E4F}"/>
          </ac:spMkLst>
        </pc:spChg>
        <pc:spChg chg="mod">
          <ac:chgData name="Holly Cocci" userId="53ebc83e-7d03-4dff-858e-2996176e894c" providerId="ADAL" clId="{A69CDBC4-33B7-458A-9297-DA2DDCF2FAA0}" dt="2023-05-09T19:40:10.326" v="1740" actId="20577"/>
          <ac:spMkLst>
            <pc:docMk/>
            <pc:sldMk cId="2212184713" sldId="256"/>
            <ac:spMk id="8" creationId="{1B3CF2DC-C1AC-419F-91B9-65F2D8516B38}"/>
          </ac:spMkLst>
        </pc:spChg>
        <pc:picChg chg="mod">
          <ac:chgData name="Holly Cocci" userId="53ebc83e-7d03-4dff-858e-2996176e894c" providerId="ADAL" clId="{A69CDBC4-33B7-458A-9297-DA2DDCF2FAA0}" dt="2023-05-09T19:39:08.418" v="1728" actId="14100"/>
          <ac:picMkLst>
            <pc:docMk/>
            <pc:sldMk cId="2212184713" sldId="256"/>
            <ac:picMk id="4" creationId="{6BE91440-D765-9ECC-0C7B-EC6BC18BAF69}"/>
          </ac:picMkLst>
        </pc:picChg>
        <pc:picChg chg="mod">
          <ac:chgData name="Holly Cocci" userId="53ebc83e-7d03-4dff-858e-2996176e894c" providerId="ADAL" clId="{A69CDBC4-33B7-458A-9297-DA2DDCF2FAA0}" dt="2023-05-09T19:39:26.708" v="1729" actId="1440"/>
          <ac:picMkLst>
            <pc:docMk/>
            <pc:sldMk cId="2212184713" sldId="256"/>
            <ac:picMk id="9" creationId="{28EE1320-F0EE-72A2-C4FD-AEAF7C9392CE}"/>
          </ac:picMkLst>
        </pc:picChg>
      </pc:sldChg>
      <pc:sldChg chg="modSp modNotesTx">
        <pc:chgData name="Holly Cocci" userId="53ebc83e-7d03-4dff-858e-2996176e894c" providerId="ADAL" clId="{A69CDBC4-33B7-458A-9297-DA2DDCF2FAA0}" dt="2023-05-12T17:59:30.771" v="1761" actId="20577"/>
        <pc:sldMkLst>
          <pc:docMk/>
          <pc:sldMk cId="1133455347" sldId="266"/>
        </pc:sldMkLst>
        <pc:graphicFrameChg chg="mod">
          <ac:chgData name="Holly Cocci" userId="53ebc83e-7d03-4dff-858e-2996176e894c" providerId="ADAL" clId="{A69CDBC4-33B7-458A-9297-DA2DDCF2FAA0}" dt="2023-05-12T17:56:16.476" v="1753" actId="20577"/>
          <ac:graphicFrameMkLst>
            <pc:docMk/>
            <pc:sldMk cId="1133455347" sldId="266"/>
            <ac:graphicFrameMk id="5" creationId="{53CA4BE9-6393-3137-F5B9-CC228613F1DF}"/>
          </ac:graphicFrameMkLst>
        </pc:graphicFrameChg>
      </pc:sldChg>
      <pc:sldChg chg="modSp mod">
        <pc:chgData name="Holly Cocci" userId="53ebc83e-7d03-4dff-858e-2996176e894c" providerId="ADAL" clId="{A69CDBC4-33B7-458A-9297-DA2DDCF2FAA0}" dt="2023-05-09T17:32:21.356" v="85" actId="255"/>
        <pc:sldMkLst>
          <pc:docMk/>
          <pc:sldMk cId="1890457134" sldId="278"/>
        </pc:sldMkLst>
        <pc:spChg chg="mod">
          <ac:chgData name="Holly Cocci" userId="53ebc83e-7d03-4dff-858e-2996176e894c" providerId="ADAL" clId="{A69CDBC4-33B7-458A-9297-DA2DDCF2FAA0}" dt="2023-05-09T17:32:21.356" v="85" actId="255"/>
          <ac:spMkLst>
            <pc:docMk/>
            <pc:sldMk cId="1890457134" sldId="278"/>
            <ac:spMk id="10" creationId="{911B7F5A-7609-C058-23A9-7000E8E6347F}"/>
          </ac:spMkLst>
        </pc:spChg>
      </pc:sldChg>
      <pc:sldChg chg="modSp mod">
        <pc:chgData name="Holly Cocci" userId="53ebc83e-7d03-4dff-858e-2996176e894c" providerId="ADAL" clId="{A69CDBC4-33B7-458A-9297-DA2DDCF2FAA0}" dt="2023-05-09T19:38:09.367" v="1723" actId="1076"/>
        <pc:sldMkLst>
          <pc:docMk/>
          <pc:sldMk cId="2881880857" sldId="312"/>
        </pc:sldMkLst>
        <pc:spChg chg="mod">
          <ac:chgData name="Holly Cocci" userId="53ebc83e-7d03-4dff-858e-2996176e894c" providerId="ADAL" clId="{A69CDBC4-33B7-458A-9297-DA2DDCF2FAA0}" dt="2023-05-09T19:30:27.805" v="1609" actId="207"/>
          <ac:spMkLst>
            <pc:docMk/>
            <pc:sldMk cId="2881880857" sldId="312"/>
            <ac:spMk id="6" creationId="{BD9B9ED3-4BF3-4CD7-9C82-1D45ED7C052F}"/>
          </ac:spMkLst>
        </pc:spChg>
        <pc:picChg chg="mod">
          <ac:chgData name="Holly Cocci" userId="53ebc83e-7d03-4dff-858e-2996176e894c" providerId="ADAL" clId="{A69CDBC4-33B7-458A-9297-DA2DDCF2FAA0}" dt="2023-05-09T19:38:09.367" v="1723" actId="1076"/>
          <ac:picMkLst>
            <pc:docMk/>
            <pc:sldMk cId="2881880857" sldId="312"/>
            <ac:picMk id="5" creationId="{A7F2AA22-24D1-0EB8-8E95-7A858B855796}"/>
          </ac:picMkLst>
        </pc:picChg>
      </pc:sldChg>
      <pc:sldChg chg="modSp mod">
        <pc:chgData name="Holly Cocci" userId="53ebc83e-7d03-4dff-858e-2996176e894c" providerId="ADAL" clId="{A69CDBC4-33B7-458A-9297-DA2DDCF2FAA0}" dt="2023-05-09T19:28:02.451" v="1553" actId="1076"/>
        <pc:sldMkLst>
          <pc:docMk/>
          <pc:sldMk cId="1074683644" sldId="314"/>
        </pc:sldMkLst>
        <pc:graphicFrameChg chg="mod modGraphic">
          <ac:chgData name="Holly Cocci" userId="53ebc83e-7d03-4dff-858e-2996176e894c" providerId="ADAL" clId="{A69CDBC4-33B7-458A-9297-DA2DDCF2FAA0}" dt="2023-05-09T19:28:02.451" v="1553" actId="1076"/>
          <ac:graphicFrameMkLst>
            <pc:docMk/>
            <pc:sldMk cId="1074683644" sldId="314"/>
            <ac:graphicFrameMk id="5" creationId="{5743D620-C220-82A7-CAE6-E2F962EFF0B8}"/>
          </ac:graphicFrameMkLst>
        </pc:graphicFrameChg>
      </pc:sldChg>
      <pc:sldChg chg="modSp mod">
        <pc:chgData name="Holly Cocci" userId="53ebc83e-7d03-4dff-858e-2996176e894c" providerId="ADAL" clId="{A69CDBC4-33B7-458A-9297-DA2DDCF2FAA0}" dt="2023-05-15T23:40:27.159" v="1925" actId="20577"/>
        <pc:sldMkLst>
          <pc:docMk/>
          <pc:sldMk cId="1010513659" sldId="318"/>
        </pc:sldMkLst>
        <pc:graphicFrameChg chg="mod modGraphic">
          <ac:chgData name="Holly Cocci" userId="53ebc83e-7d03-4dff-858e-2996176e894c" providerId="ADAL" clId="{A69CDBC4-33B7-458A-9297-DA2DDCF2FAA0}" dt="2023-05-15T23:40:27.159" v="1925" actId="20577"/>
          <ac:graphicFrameMkLst>
            <pc:docMk/>
            <pc:sldMk cId="1010513659" sldId="318"/>
            <ac:graphicFrameMk id="4" creationId="{00155636-08B3-C085-B98E-1B60B3D434FA}"/>
          </ac:graphicFrameMkLst>
        </pc:graphicFrameChg>
      </pc:sldChg>
      <pc:sldChg chg="modSp">
        <pc:chgData name="Holly Cocci" userId="53ebc83e-7d03-4dff-858e-2996176e894c" providerId="ADAL" clId="{A69CDBC4-33B7-458A-9297-DA2DDCF2FAA0}" dt="2023-05-09T19:36:20.699" v="1721"/>
        <pc:sldMkLst>
          <pc:docMk/>
          <pc:sldMk cId="3505593865" sldId="320"/>
        </pc:sldMkLst>
        <pc:graphicFrameChg chg="mod">
          <ac:chgData name="Holly Cocci" userId="53ebc83e-7d03-4dff-858e-2996176e894c" providerId="ADAL" clId="{A69CDBC4-33B7-458A-9297-DA2DDCF2FAA0}" dt="2023-05-09T19:36:20.699" v="1721"/>
          <ac:graphicFrameMkLst>
            <pc:docMk/>
            <pc:sldMk cId="3505593865" sldId="320"/>
            <ac:graphicFrameMk id="4" creationId="{877EA8C6-CB94-99EB-EB3E-D689BEB57ABE}"/>
          </ac:graphicFrameMkLst>
        </pc:graphicFrameChg>
      </pc:sldChg>
      <pc:sldChg chg="modSp">
        <pc:chgData name="Holly Cocci" userId="53ebc83e-7d03-4dff-858e-2996176e894c" providerId="ADAL" clId="{A69CDBC4-33B7-458A-9297-DA2DDCF2FAA0}" dt="2023-05-09T17:04:42.529" v="73" actId="20577"/>
        <pc:sldMkLst>
          <pc:docMk/>
          <pc:sldMk cId="519137260" sldId="322"/>
        </pc:sldMkLst>
        <pc:graphicFrameChg chg="mod">
          <ac:chgData name="Holly Cocci" userId="53ebc83e-7d03-4dff-858e-2996176e894c" providerId="ADAL" clId="{A69CDBC4-33B7-458A-9297-DA2DDCF2FAA0}" dt="2023-05-09T17:04:42.529" v="73" actId="20577"/>
          <ac:graphicFrameMkLst>
            <pc:docMk/>
            <pc:sldMk cId="519137260" sldId="322"/>
            <ac:graphicFrameMk id="47" creationId="{8CA8B7B9-EE1F-6B62-07A2-758C536DC48D}"/>
          </ac:graphicFrameMkLst>
        </pc:graphicFrameChg>
      </pc:sldChg>
    </pc:docChg>
  </pc:docChgLst>
  <pc:docChgLst>
    <pc:chgData name="Holly Cocci" userId="53ebc83e-7d03-4dff-858e-2996176e894c" providerId="ADAL" clId="{97B3C83A-D842-427E-9C7F-D13A72F381B7}"/>
    <pc:docChg chg="undo custSel modSld">
      <pc:chgData name="Holly Cocci" userId="53ebc83e-7d03-4dff-858e-2996176e894c" providerId="ADAL" clId="{97B3C83A-D842-427E-9C7F-D13A72F381B7}" dt="2023-06-16T20:56:40.753" v="1926" actId="20577"/>
      <pc:docMkLst>
        <pc:docMk/>
      </pc:docMkLst>
      <pc:sldChg chg="modSp mod">
        <pc:chgData name="Holly Cocci" userId="53ebc83e-7d03-4dff-858e-2996176e894c" providerId="ADAL" clId="{97B3C83A-D842-427E-9C7F-D13A72F381B7}" dt="2023-06-15T18:56:35.387" v="25" actId="20577"/>
        <pc:sldMkLst>
          <pc:docMk/>
          <pc:sldMk cId="2212184713" sldId="256"/>
        </pc:sldMkLst>
        <pc:spChg chg="mod">
          <ac:chgData name="Holly Cocci" userId="53ebc83e-7d03-4dff-858e-2996176e894c" providerId="ADAL" clId="{97B3C83A-D842-427E-9C7F-D13A72F381B7}" dt="2023-06-15T18:56:35.387" v="25" actId="20577"/>
          <ac:spMkLst>
            <pc:docMk/>
            <pc:sldMk cId="2212184713" sldId="256"/>
            <ac:spMk id="7" creationId="{81C8B71F-E211-48CE-8AA1-41AA7C9E8E4F}"/>
          </ac:spMkLst>
        </pc:spChg>
        <pc:spChg chg="mod">
          <ac:chgData name="Holly Cocci" userId="53ebc83e-7d03-4dff-858e-2996176e894c" providerId="ADAL" clId="{97B3C83A-D842-427E-9C7F-D13A72F381B7}" dt="2023-06-15T18:56:18.397" v="12" actId="20577"/>
          <ac:spMkLst>
            <pc:docMk/>
            <pc:sldMk cId="2212184713" sldId="256"/>
            <ac:spMk id="8" creationId="{1B3CF2DC-C1AC-419F-91B9-65F2D8516B38}"/>
          </ac:spMkLst>
        </pc:spChg>
      </pc:sldChg>
      <pc:sldChg chg="addSp delSp modSp mod">
        <pc:chgData name="Holly Cocci" userId="53ebc83e-7d03-4dff-858e-2996176e894c" providerId="ADAL" clId="{97B3C83A-D842-427E-9C7F-D13A72F381B7}" dt="2023-06-16T20:56:40.753" v="1926" actId="20577"/>
        <pc:sldMkLst>
          <pc:docMk/>
          <pc:sldMk cId="1890457134" sldId="278"/>
        </pc:sldMkLst>
        <pc:spChg chg="add mod">
          <ac:chgData name="Holly Cocci" userId="53ebc83e-7d03-4dff-858e-2996176e894c" providerId="ADAL" clId="{97B3C83A-D842-427E-9C7F-D13A72F381B7}" dt="2023-06-16T20:56:40.753" v="1926" actId="20577"/>
          <ac:spMkLst>
            <pc:docMk/>
            <pc:sldMk cId="1890457134" sldId="278"/>
            <ac:spMk id="3" creationId="{3316D7CA-6714-7F44-C1BB-F7D62087DA27}"/>
          </ac:spMkLst>
        </pc:spChg>
        <pc:spChg chg="del mod">
          <ac:chgData name="Holly Cocci" userId="53ebc83e-7d03-4dff-858e-2996176e894c" providerId="ADAL" clId="{97B3C83A-D842-427E-9C7F-D13A72F381B7}" dt="2023-06-16T20:56:23.606" v="1891" actId="478"/>
          <ac:spMkLst>
            <pc:docMk/>
            <pc:sldMk cId="1890457134" sldId="278"/>
            <ac:spMk id="5" creationId="{487A3D88-813F-464E-9CCE-D2BF04DF1D6B}"/>
          </ac:spMkLst>
        </pc:spChg>
        <pc:spChg chg="mod">
          <ac:chgData name="Holly Cocci" userId="53ebc83e-7d03-4dff-858e-2996176e894c" providerId="ADAL" clId="{97B3C83A-D842-427E-9C7F-D13A72F381B7}" dt="2023-06-15T18:59:17.912" v="38" actId="20577"/>
          <ac:spMkLst>
            <pc:docMk/>
            <pc:sldMk cId="1890457134" sldId="278"/>
            <ac:spMk id="13" creationId="{EE6A256C-A762-1846-3444-42934B86AC98}"/>
          </ac:spMkLst>
        </pc:spChg>
      </pc:sldChg>
      <pc:sldChg chg="addSp delSp modSp mod">
        <pc:chgData name="Holly Cocci" userId="53ebc83e-7d03-4dff-858e-2996176e894c" providerId="ADAL" clId="{97B3C83A-D842-427E-9C7F-D13A72F381B7}" dt="2023-06-16T20:50:29.101" v="1745" actId="14100"/>
        <pc:sldMkLst>
          <pc:docMk/>
          <pc:sldMk cId="1074683644" sldId="314"/>
        </pc:sldMkLst>
        <pc:spChg chg="mod">
          <ac:chgData name="Holly Cocci" userId="53ebc83e-7d03-4dff-858e-2996176e894c" providerId="ADAL" clId="{97B3C83A-D842-427E-9C7F-D13A72F381B7}" dt="2023-06-15T19:15:01.946" v="409" actId="20577"/>
          <ac:spMkLst>
            <pc:docMk/>
            <pc:sldMk cId="1074683644" sldId="314"/>
            <ac:spMk id="2" creationId="{71E558D8-6975-40E9-883A-09CE506881C1}"/>
          </ac:spMkLst>
        </pc:spChg>
        <pc:spChg chg="add del mod">
          <ac:chgData name="Holly Cocci" userId="53ebc83e-7d03-4dff-858e-2996176e894c" providerId="ADAL" clId="{97B3C83A-D842-427E-9C7F-D13A72F381B7}" dt="2023-06-15T19:14:09.740" v="389" actId="478"/>
          <ac:spMkLst>
            <pc:docMk/>
            <pc:sldMk cId="1074683644" sldId="314"/>
            <ac:spMk id="3" creationId="{B436BCC7-46AC-BE2B-3E2E-241DB742FFF0}"/>
          </ac:spMkLst>
        </pc:spChg>
        <pc:spChg chg="add del">
          <ac:chgData name="Holly Cocci" userId="53ebc83e-7d03-4dff-858e-2996176e894c" providerId="ADAL" clId="{97B3C83A-D842-427E-9C7F-D13A72F381B7}" dt="2023-06-16T20:50:03.023" v="1738" actId="22"/>
          <ac:spMkLst>
            <pc:docMk/>
            <pc:sldMk cId="1074683644" sldId="314"/>
            <ac:spMk id="6" creationId="{1BC51322-0B02-2995-4608-7F7EBD90771A}"/>
          </ac:spMkLst>
        </pc:spChg>
        <pc:spChg chg="add mod">
          <ac:chgData name="Holly Cocci" userId="53ebc83e-7d03-4dff-858e-2996176e894c" providerId="ADAL" clId="{97B3C83A-D842-427E-9C7F-D13A72F381B7}" dt="2023-06-16T20:50:29.101" v="1745" actId="14100"/>
          <ac:spMkLst>
            <pc:docMk/>
            <pc:sldMk cId="1074683644" sldId="314"/>
            <ac:spMk id="7" creationId="{45F87411-BDFF-2090-D9D0-C2EB84A1BD95}"/>
          </ac:spMkLst>
        </pc:spChg>
        <pc:graphicFrameChg chg="mod modGraphic">
          <ac:chgData name="Holly Cocci" userId="53ebc83e-7d03-4dff-858e-2996176e894c" providerId="ADAL" clId="{97B3C83A-D842-427E-9C7F-D13A72F381B7}" dt="2023-06-16T20:50:23.340" v="1743" actId="2084"/>
          <ac:graphicFrameMkLst>
            <pc:docMk/>
            <pc:sldMk cId="1074683644" sldId="314"/>
            <ac:graphicFrameMk id="5" creationId="{5743D620-C220-82A7-CAE6-E2F962EFF0B8}"/>
          </ac:graphicFrameMkLst>
        </pc:graphicFrameChg>
      </pc:sldChg>
      <pc:sldChg chg="addSp delSp modSp mod">
        <pc:chgData name="Holly Cocci" userId="53ebc83e-7d03-4dff-858e-2996176e894c" providerId="ADAL" clId="{97B3C83A-D842-427E-9C7F-D13A72F381B7}" dt="2023-06-16T20:55:47.062" v="1883" actId="20577"/>
        <pc:sldMkLst>
          <pc:docMk/>
          <pc:sldMk cId="1010513659" sldId="318"/>
        </pc:sldMkLst>
        <pc:spChg chg="mod">
          <ac:chgData name="Holly Cocci" userId="53ebc83e-7d03-4dff-858e-2996176e894c" providerId="ADAL" clId="{97B3C83A-D842-427E-9C7F-D13A72F381B7}" dt="2023-06-16T20:52:13.252" v="1760" actId="26606"/>
          <ac:spMkLst>
            <pc:docMk/>
            <pc:sldMk cId="1010513659" sldId="318"/>
            <ac:spMk id="2" creationId="{AE4948FA-7046-48B4-B85B-E1D91C1ECE02}"/>
          </ac:spMkLst>
        </pc:spChg>
        <pc:spChg chg="add mod">
          <ac:chgData name="Holly Cocci" userId="53ebc83e-7d03-4dff-858e-2996176e894c" providerId="ADAL" clId="{97B3C83A-D842-427E-9C7F-D13A72F381B7}" dt="2023-06-16T20:52:41.870" v="1765" actId="26606"/>
          <ac:spMkLst>
            <pc:docMk/>
            <pc:sldMk cId="1010513659" sldId="318"/>
            <ac:spMk id="9" creationId="{4D928EA7-D9F2-D214-F4E5-385D1BA652E1}"/>
          </ac:spMkLst>
        </pc:spChg>
        <pc:graphicFrameChg chg="add del mod modGraphic">
          <ac:chgData name="Holly Cocci" userId="53ebc83e-7d03-4dff-858e-2996176e894c" providerId="ADAL" clId="{97B3C83A-D842-427E-9C7F-D13A72F381B7}" dt="2023-06-16T20:55:47.062" v="1883" actId="20577"/>
          <ac:graphicFrameMkLst>
            <pc:docMk/>
            <pc:sldMk cId="1010513659" sldId="318"/>
            <ac:graphicFrameMk id="4" creationId="{00155636-08B3-C085-B98E-1B60B3D434FA}"/>
          </ac:graphicFrameMkLst>
        </pc:graphicFrameChg>
      </pc:sldChg>
      <pc:sldChg chg="modSp">
        <pc:chgData name="Holly Cocci" userId="53ebc83e-7d03-4dff-858e-2996176e894c" providerId="ADAL" clId="{97B3C83A-D842-427E-9C7F-D13A72F381B7}" dt="2023-06-15T19:15:17.927" v="430" actId="20577"/>
        <pc:sldMkLst>
          <pc:docMk/>
          <pc:sldMk cId="3505593865" sldId="320"/>
        </pc:sldMkLst>
        <pc:graphicFrameChg chg="mod">
          <ac:chgData name="Holly Cocci" userId="53ebc83e-7d03-4dff-858e-2996176e894c" providerId="ADAL" clId="{97B3C83A-D842-427E-9C7F-D13A72F381B7}" dt="2023-06-15T19:15:17.927" v="430" actId="20577"/>
          <ac:graphicFrameMkLst>
            <pc:docMk/>
            <pc:sldMk cId="3505593865" sldId="320"/>
            <ac:graphicFrameMk id="4" creationId="{877EA8C6-CB94-99EB-EB3E-D689BEB57ABE}"/>
          </ac:graphicFrameMkLst>
        </pc:graphicFrameChg>
      </pc:sldChg>
      <pc:sldChg chg="modSp">
        <pc:chgData name="Holly Cocci" userId="53ebc83e-7d03-4dff-858e-2996176e894c" providerId="ADAL" clId="{97B3C83A-D842-427E-9C7F-D13A72F381B7}" dt="2023-06-15T18:56:42.263" v="37" actId="20577"/>
        <pc:sldMkLst>
          <pc:docMk/>
          <pc:sldMk cId="519137260" sldId="322"/>
        </pc:sldMkLst>
        <pc:graphicFrameChg chg="mod">
          <ac:chgData name="Holly Cocci" userId="53ebc83e-7d03-4dff-858e-2996176e894c" providerId="ADAL" clId="{97B3C83A-D842-427E-9C7F-D13A72F381B7}" dt="2023-06-15T18:56:42.263" v="37" actId="20577"/>
          <ac:graphicFrameMkLst>
            <pc:docMk/>
            <pc:sldMk cId="519137260" sldId="322"/>
            <ac:graphicFrameMk id="47" creationId="{8CA8B7B9-EE1F-6B62-07A2-758C536DC48D}"/>
          </ac:graphicFrameMkLst>
        </pc:graphicFrameChg>
      </pc:sldChg>
    </pc:docChg>
  </pc:docChgLst>
  <pc:docChgLst>
    <pc:chgData name="Holly Cocci" userId="53ebc83e-7d03-4dff-858e-2996176e894c" providerId="ADAL" clId="{4C640689-51BF-4D05-A3EB-9CA1D3B09201}"/>
    <pc:docChg chg="undo custSel modSld">
      <pc:chgData name="Holly Cocci" userId="53ebc83e-7d03-4dff-858e-2996176e894c" providerId="ADAL" clId="{4C640689-51BF-4D05-A3EB-9CA1D3B09201}" dt="2023-05-19T17:38:20.730" v="954" actId="14100"/>
      <pc:docMkLst>
        <pc:docMk/>
      </pc:docMkLst>
      <pc:sldChg chg="modSp mod">
        <pc:chgData name="Holly Cocci" userId="53ebc83e-7d03-4dff-858e-2996176e894c" providerId="ADAL" clId="{4C640689-51BF-4D05-A3EB-9CA1D3B09201}" dt="2023-05-19T17:34:22.647" v="876" actId="122"/>
        <pc:sldMkLst>
          <pc:docMk/>
          <pc:sldMk cId="2212184713" sldId="256"/>
        </pc:sldMkLst>
        <pc:spChg chg="mod">
          <ac:chgData name="Holly Cocci" userId="53ebc83e-7d03-4dff-858e-2996176e894c" providerId="ADAL" clId="{4C640689-51BF-4D05-A3EB-9CA1D3B09201}" dt="2023-05-19T17:12:03.093" v="3" actId="20577"/>
          <ac:spMkLst>
            <pc:docMk/>
            <pc:sldMk cId="2212184713" sldId="256"/>
            <ac:spMk id="7" creationId="{81C8B71F-E211-48CE-8AA1-41AA7C9E8E4F}"/>
          </ac:spMkLst>
        </pc:spChg>
        <pc:spChg chg="mod">
          <ac:chgData name="Holly Cocci" userId="53ebc83e-7d03-4dff-858e-2996176e894c" providerId="ADAL" clId="{4C640689-51BF-4D05-A3EB-9CA1D3B09201}" dt="2023-05-19T17:34:22.647" v="876" actId="122"/>
          <ac:spMkLst>
            <pc:docMk/>
            <pc:sldMk cId="2212184713" sldId="256"/>
            <ac:spMk id="8" creationId="{1B3CF2DC-C1AC-419F-91B9-65F2D8516B38}"/>
          </ac:spMkLst>
        </pc:spChg>
      </pc:sldChg>
      <pc:sldChg chg="modSp">
        <pc:chgData name="Holly Cocci" userId="53ebc83e-7d03-4dff-858e-2996176e894c" providerId="ADAL" clId="{4C640689-51BF-4D05-A3EB-9CA1D3B09201}" dt="2023-05-19T17:12:35.597" v="62" actId="20577"/>
        <pc:sldMkLst>
          <pc:docMk/>
          <pc:sldMk cId="1133455347" sldId="266"/>
        </pc:sldMkLst>
        <pc:graphicFrameChg chg="mod">
          <ac:chgData name="Holly Cocci" userId="53ebc83e-7d03-4dff-858e-2996176e894c" providerId="ADAL" clId="{4C640689-51BF-4D05-A3EB-9CA1D3B09201}" dt="2023-05-19T17:12:35.597" v="62" actId="20577"/>
          <ac:graphicFrameMkLst>
            <pc:docMk/>
            <pc:sldMk cId="1133455347" sldId="266"/>
            <ac:graphicFrameMk id="5" creationId="{53CA4BE9-6393-3137-F5B9-CC228613F1DF}"/>
          </ac:graphicFrameMkLst>
        </pc:graphicFrameChg>
      </pc:sldChg>
      <pc:sldChg chg="modSp mod">
        <pc:chgData name="Holly Cocci" userId="53ebc83e-7d03-4dff-858e-2996176e894c" providerId="ADAL" clId="{4C640689-51BF-4D05-A3EB-9CA1D3B09201}" dt="2023-05-19T17:38:20.730" v="954" actId="14100"/>
        <pc:sldMkLst>
          <pc:docMk/>
          <pc:sldMk cId="1010513659" sldId="318"/>
        </pc:sldMkLst>
        <pc:graphicFrameChg chg="mod modGraphic">
          <ac:chgData name="Holly Cocci" userId="53ebc83e-7d03-4dff-858e-2996176e894c" providerId="ADAL" clId="{4C640689-51BF-4D05-A3EB-9CA1D3B09201}" dt="2023-05-19T17:38:20.730" v="954" actId="14100"/>
          <ac:graphicFrameMkLst>
            <pc:docMk/>
            <pc:sldMk cId="1010513659" sldId="318"/>
            <ac:graphicFrameMk id="4" creationId="{00155636-08B3-C085-B98E-1B60B3D434FA}"/>
          </ac:graphicFrameMkLst>
        </pc:graphicFrameChg>
      </pc:sldChg>
      <pc:sldChg chg="modSp">
        <pc:chgData name="Holly Cocci" userId="53ebc83e-7d03-4dff-858e-2996176e894c" providerId="ADAL" clId="{4C640689-51BF-4D05-A3EB-9CA1D3B09201}" dt="2023-05-19T17:33:37.913" v="871" actId="20577"/>
        <pc:sldMkLst>
          <pc:docMk/>
          <pc:sldMk cId="3505593865" sldId="320"/>
        </pc:sldMkLst>
        <pc:graphicFrameChg chg="mod">
          <ac:chgData name="Holly Cocci" userId="53ebc83e-7d03-4dff-858e-2996176e894c" providerId="ADAL" clId="{4C640689-51BF-4D05-A3EB-9CA1D3B09201}" dt="2023-05-19T17:33:37.913" v="871" actId="20577"/>
          <ac:graphicFrameMkLst>
            <pc:docMk/>
            <pc:sldMk cId="3505593865" sldId="320"/>
            <ac:graphicFrameMk id="4" creationId="{877EA8C6-CB94-99EB-EB3E-D689BEB57ABE}"/>
          </ac:graphicFrameMkLst>
        </pc:graphicFrameChg>
      </pc:sldChg>
      <pc:sldChg chg="modSp">
        <pc:chgData name="Holly Cocci" userId="53ebc83e-7d03-4dff-858e-2996176e894c" providerId="ADAL" clId="{4C640689-51BF-4D05-A3EB-9CA1D3B09201}" dt="2023-05-19T17:12:17.061" v="45" actId="20577"/>
        <pc:sldMkLst>
          <pc:docMk/>
          <pc:sldMk cId="519137260" sldId="322"/>
        </pc:sldMkLst>
        <pc:graphicFrameChg chg="mod">
          <ac:chgData name="Holly Cocci" userId="53ebc83e-7d03-4dff-858e-2996176e894c" providerId="ADAL" clId="{4C640689-51BF-4D05-A3EB-9CA1D3B09201}" dt="2023-05-19T17:12:17.061" v="45" actId="20577"/>
          <ac:graphicFrameMkLst>
            <pc:docMk/>
            <pc:sldMk cId="519137260" sldId="322"/>
            <ac:graphicFrameMk id="47" creationId="{8CA8B7B9-EE1F-6B62-07A2-758C536DC48D}"/>
          </ac:graphicFrameMkLst>
        </pc:graphicFrameChg>
      </pc:sldChg>
    </pc:docChg>
  </pc:docChgLst>
  <pc:docChgLst>
    <pc:chgData name="Holly Cocci" userId="53ebc83e-7d03-4dff-858e-2996176e894c" providerId="ADAL" clId="{626B42CC-45FA-432B-83A8-9F1B1EAFB291}"/>
    <pc:docChg chg="undo custSel delSld modSld sldOrd">
      <pc:chgData name="Holly Cocci" userId="53ebc83e-7d03-4dff-858e-2996176e894c" providerId="ADAL" clId="{626B42CC-45FA-432B-83A8-9F1B1EAFB291}" dt="2022-04-08T16:11:47.976" v="4270" actId="20577"/>
      <pc:docMkLst>
        <pc:docMk/>
      </pc:docMkLst>
      <pc:sldChg chg="modSp mod">
        <pc:chgData name="Holly Cocci" userId="53ebc83e-7d03-4dff-858e-2996176e894c" providerId="ADAL" clId="{626B42CC-45FA-432B-83A8-9F1B1EAFB291}" dt="2022-03-07T18:51:55.801" v="1" actId="20577"/>
        <pc:sldMkLst>
          <pc:docMk/>
          <pc:sldMk cId="2212184713" sldId="256"/>
        </pc:sldMkLst>
        <pc:spChg chg="mod">
          <ac:chgData name="Holly Cocci" userId="53ebc83e-7d03-4dff-858e-2996176e894c" providerId="ADAL" clId="{626B42CC-45FA-432B-83A8-9F1B1EAFB291}" dt="2022-03-07T18:51:55.801" v="1" actId="20577"/>
          <ac:spMkLst>
            <pc:docMk/>
            <pc:sldMk cId="2212184713" sldId="256"/>
            <ac:spMk id="8" creationId="{1B3CF2DC-C1AC-419F-91B9-65F2D8516B38}"/>
          </ac:spMkLst>
        </pc:spChg>
      </pc:sldChg>
      <pc:sldChg chg="modSp mod">
        <pc:chgData name="Holly Cocci" userId="53ebc83e-7d03-4dff-858e-2996176e894c" providerId="ADAL" clId="{626B42CC-45FA-432B-83A8-9F1B1EAFB291}" dt="2022-03-15T18:56:12.989" v="4206" actId="404"/>
        <pc:sldMkLst>
          <pc:docMk/>
          <pc:sldMk cId="2452071411" sldId="265"/>
        </pc:sldMkLst>
        <pc:spChg chg="mod">
          <ac:chgData name="Holly Cocci" userId="53ebc83e-7d03-4dff-858e-2996176e894c" providerId="ADAL" clId="{626B42CC-45FA-432B-83A8-9F1B1EAFB291}" dt="2022-03-15T18:56:12.989" v="4206" actId="404"/>
          <ac:spMkLst>
            <pc:docMk/>
            <pc:sldMk cId="2452071411" sldId="265"/>
            <ac:spMk id="3" creationId="{4CBD35E2-0C7B-4C29-B248-ED7F700243A7}"/>
          </ac:spMkLst>
        </pc:spChg>
      </pc:sldChg>
      <pc:sldChg chg="modSp mod">
        <pc:chgData name="Holly Cocci" userId="53ebc83e-7d03-4dff-858e-2996176e894c" providerId="ADAL" clId="{626B42CC-45FA-432B-83A8-9F1B1EAFB291}" dt="2022-04-08T16:11:47.976" v="4270" actId="20577"/>
        <pc:sldMkLst>
          <pc:docMk/>
          <pc:sldMk cId="1133455347" sldId="266"/>
        </pc:sldMkLst>
        <pc:spChg chg="mod">
          <ac:chgData name="Holly Cocci" userId="53ebc83e-7d03-4dff-858e-2996176e894c" providerId="ADAL" clId="{626B42CC-45FA-432B-83A8-9F1B1EAFB291}" dt="2022-03-07T18:52:21.136" v="18" actId="20577"/>
          <ac:spMkLst>
            <pc:docMk/>
            <pc:sldMk cId="1133455347" sldId="266"/>
            <ac:spMk id="2" creationId="{4C38DBFC-7522-470C-8B17-D3724A4F656C}"/>
          </ac:spMkLst>
        </pc:spChg>
        <pc:spChg chg="mod">
          <ac:chgData name="Holly Cocci" userId="53ebc83e-7d03-4dff-858e-2996176e894c" providerId="ADAL" clId="{626B42CC-45FA-432B-83A8-9F1B1EAFB291}" dt="2022-04-08T16:11:47.976" v="4270" actId="20577"/>
          <ac:spMkLst>
            <pc:docMk/>
            <pc:sldMk cId="1133455347" sldId="266"/>
            <ac:spMk id="3" creationId="{6B1D83BF-7C9B-49E0-AEE1-E2D761C84ACC}"/>
          </ac:spMkLst>
        </pc:spChg>
      </pc:sldChg>
      <pc:sldChg chg="modSp mod">
        <pc:chgData name="Holly Cocci" userId="53ebc83e-7d03-4dff-858e-2996176e894c" providerId="ADAL" clId="{626B42CC-45FA-432B-83A8-9F1B1EAFB291}" dt="2022-03-15T18:56:21.764" v="4207" actId="404"/>
        <pc:sldMkLst>
          <pc:docMk/>
          <pc:sldMk cId="267652759" sldId="274"/>
        </pc:sldMkLst>
        <pc:spChg chg="mod">
          <ac:chgData name="Holly Cocci" userId="53ebc83e-7d03-4dff-858e-2996176e894c" providerId="ADAL" clId="{626B42CC-45FA-432B-83A8-9F1B1EAFB291}" dt="2022-03-07T19:32:14.856" v="1296" actId="20577"/>
          <ac:spMkLst>
            <pc:docMk/>
            <pc:sldMk cId="267652759" sldId="274"/>
            <ac:spMk id="2" creationId="{39C771A2-06DD-4E77-A5B8-F2C966B8E0FF}"/>
          </ac:spMkLst>
        </pc:spChg>
        <pc:spChg chg="mod">
          <ac:chgData name="Holly Cocci" userId="53ebc83e-7d03-4dff-858e-2996176e894c" providerId="ADAL" clId="{626B42CC-45FA-432B-83A8-9F1B1EAFB291}" dt="2022-03-15T18:56:21.764" v="4207" actId="404"/>
          <ac:spMkLst>
            <pc:docMk/>
            <pc:sldMk cId="267652759" sldId="274"/>
            <ac:spMk id="3" creationId="{01BEE7F9-7B0C-496D-B269-65AA26C94179}"/>
          </ac:spMkLst>
        </pc:spChg>
      </pc:sldChg>
      <pc:sldChg chg="addSp delSp modSp mod delCm">
        <pc:chgData name="Holly Cocci" userId="53ebc83e-7d03-4dff-858e-2996176e894c" providerId="ADAL" clId="{626B42CC-45FA-432B-83A8-9F1B1EAFB291}" dt="2022-03-29T21:08:14.549" v="4242" actId="20577"/>
        <pc:sldMkLst>
          <pc:docMk/>
          <pc:sldMk cId="1890457134" sldId="278"/>
        </pc:sldMkLst>
        <pc:spChg chg="del">
          <ac:chgData name="Holly Cocci" userId="53ebc83e-7d03-4dff-858e-2996176e894c" providerId="ADAL" clId="{626B42CC-45FA-432B-83A8-9F1B1EAFB291}" dt="2022-03-07T19:01:24.119" v="176" actId="478"/>
          <ac:spMkLst>
            <pc:docMk/>
            <pc:sldMk cId="1890457134" sldId="278"/>
            <ac:spMk id="2" creationId="{5DFC724C-B1B1-45BE-A1DB-F7FBC519BCC2}"/>
          </ac:spMkLst>
        </pc:spChg>
        <pc:spChg chg="mod">
          <ac:chgData name="Holly Cocci" userId="53ebc83e-7d03-4dff-858e-2996176e894c" providerId="ADAL" clId="{626B42CC-45FA-432B-83A8-9F1B1EAFB291}" dt="2022-03-29T21:08:14.549" v="4242" actId="20577"/>
          <ac:spMkLst>
            <pc:docMk/>
            <pc:sldMk cId="1890457134" sldId="278"/>
            <ac:spMk id="3" creationId="{B327BAFE-A941-4467-AD13-872560F4577F}"/>
          </ac:spMkLst>
        </pc:spChg>
        <pc:spChg chg="add mod">
          <ac:chgData name="Holly Cocci" userId="53ebc83e-7d03-4dff-858e-2996176e894c" providerId="ADAL" clId="{626B42CC-45FA-432B-83A8-9F1B1EAFB291}" dt="2022-03-15T18:28:57.940" v="3607" actId="20577"/>
          <ac:spMkLst>
            <pc:docMk/>
            <pc:sldMk cId="1890457134" sldId="278"/>
            <ac:spMk id="5" creationId="{487A3D88-813F-464E-9CCE-D2BF04DF1D6B}"/>
          </ac:spMkLst>
        </pc:spChg>
      </pc:sldChg>
      <pc:sldChg chg="del">
        <pc:chgData name="Holly Cocci" userId="53ebc83e-7d03-4dff-858e-2996176e894c" providerId="ADAL" clId="{626B42CC-45FA-432B-83A8-9F1B1EAFB291}" dt="2022-03-07T19:33:24.075" v="1298" actId="2696"/>
        <pc:sldMkLst>
          <pc:docMk/>
          <pc:sldMk cId="3714607599" sldId="279"/>
        </pc:sldMkLst>
      </pc:sldChg>
      <pc:sldChg chg="modSp del mod addCm modCm">
        <pc:chgData name="Holly Cocci" userId="53ebc83e-7d03-4dff-858e-2996176e894c" providerId="ADAL" clId="{626B42CC-45FA-432B-83A8-9F1B1EAFB291}" dt="2022-03-15T18:35:56.325" v="3773" actId="2696"/>
        <pc:sldMkLst>
          <pc:docMk/>
          <pc:sldMk cId="3557816071" sldId="288"/>
        </pc:sldMkLst>
        <pc:spChg chg="mod">
          <ac:chgData name="Holly Cocci" userId="53ebc83e-7d03-4dff-858e-2996176e894c" providerId="ADAL" clId="{626B42CC-45FA-432B-83A8-9F1B1EAFB291}" dt="2022-03-07T19:08:23.584" v="509" actId="1035"/>
          <ac:spMkLst>
            <pc:docMk/>
            <pc:sldMk cId="3557816071" sldId="288"/>
            <ac:spMk id="2" creationId="{4FE95EE2-2178-4AAA-82C4-081070963FE0}"/>
          </ac:spMkLst>
        </pc:spChg>
        <pc:spChg chg="mod">
          <ac:chgData name="Holly Cocci" userId="53ebc83e-7d03-4dff-858e-2996176e894c" providerId="ADAL" clId="{626B42CC-45FA-432B-83A8-9F1B1EAFB291}" dt="2022-03-15T18:35:43.796" v="3772" actId="14100"/>
          <ac:spMkLst>
            <pc:docMk/>
            <pc:sldMk cId="3557816071" sldId="288"/>
            <ac:spMk id="3" creationId="{FD132EE5-7A7B-4249-BFB8-2993F4DF841F}"/>
          </ac:spMkLst>
        </pc:spChg>
      </pc:sldChg>
      <pc:sldChg chg="del">
        <pc:chgData name="Holly Cocci" userId="53ebc83e-7d03-4dff-858e-2996176e894c" providerId="ADAL" clId="{626B42CC-45FA-432B-83A8-9F1B1EAFB291}" dt="2022-03-15T18:35:59.046" v="3774" actId="2696"/>
        <pc:sldMkLst>
          <pc:docMk/>
          <pc:sldMk cId="3559080679" sldId="290"/>
        </pc:sldMkLst>
      </pc:sldChg>
      <pc:sldChg chg="del">
        <pc:chgData name="Holly Cocci" userId="53ebc83e-7d03-4dff-858e-2996176e894c" providerId="ADAL" clId="{626B42CC-45FA-432B-83A8-9F1B1EAFB291}" dt="2022-03-15T18:36:01.806" v="3775" actId="2696"/>
        <pc:sldMkLst>
          <pc:docMk/>
          <pc:sldMk cId="553238953" sldId="291"/>
        </pc:sldMkLst>
      </pc:sldChg>
      <pc:sldChg chg="del">
        <pc:chgData name="Holly Cocci" userId="53ebc83e-7d03-4dff-858e-2996176e894c" providerId="ADAL" clId="{626B42CC-45FA-432B-83A8-9F1B1EAFB291}" dt="2022-03-07T19:14:00.093" v="706" actId="2696"/>
        <pc:sldMkLst>
          <pc:docMk/>
          <pc:sldMk cId="2683809493" sldId="292"/>
        </pc:sldMkLst>
      </pc:sldChg>
      <pc:sldChg chg="modSp del mod">
        <pc:chgData name="Holly Cocci" userId="53ebc83e-7d03-4dff-858e-2996176e894c" providerId="ADAL" clId="{626B42CC-45FA-432B-83A8-9F1B1EAFB291}" dt="2022-03-15T18:36:07.341" v="3776" actId="2696"/>
        <pc:sldMkLst>
          <pc:docMk/>
          <pc:sldMk cId="3247511578" sldId="296"/>
        </pc:sldMkLst>
        <pc:spChg chg="mod">
          <ac:chgData name="Holly Cocci" userId="53ebc83e-7d03-4dff-858e-2996176e894c" providerId="ADAL" clId="{626B42CC-45FA-432B-83A8-9F1B1EAFB291}" dt="2022-03-07T19:26:31.314" v="1228" actId="20577"/>
          <ac:spMkLst>
            <pc:docMk/>
            <pc:sldMk cId="3247511578" sldId="296"/>
            <ac:spMk id="2" creationId="{C9D3228F-A601-4B0D-A55E-1A537AF0C26E}"/>
          </ac:spMkLst>
        </pc:spChg>
        <pc:spChg chg="mod">
          <ac:chgData name="Holly Cocci" userId="53ebc83e-7d03-4dff-858e-2996176e894c" providerId="ADAL" clId="{626B42CC-45FA-432B-83A8-9F1B1EAFB291}" dt="2022-03-07T19:43:47.052" v="2010" actId="5793"/>
          <ac:spMkLst>
            <pc:docMk/>
            <pc:sldMk cId="3247511578" sldId="296"/>
            <ac:spMk id="3" creationId="{5A338ECA-A250-4447-AB39-6BEC4807FF0D}"/>
          </ac:spMkLst>
        </pc:spChg>
      </pc:sldChg>
      <pc:sldChg chg="del">
        <pc:chgData name="Holly Cocci" userId="53ebc83e-7d03-4dff-858e-2996176e894c" providerId="ADAL" clId="{626B42CC-45FA-432B-83A8-9F1B1EAFB291}" dt="2022-03-07T19:13:29.978" v="705" actId="2696"/>
        <pc:sldMkLst>
          <pc:docMk/>
          <pc:sldMk cId="72601584" sldId="297"/>
        </pc:sldMkLst>
      </pc:sldChg>
      <pc:sldChg chg="modSp mod">
        <pc:chgData name="Holly Cocci" userId="53ebc83e-7d03-4dff-858e-2996176e894c" providerId="ADAL" clId="{626B42CC-45FA-432B-83A8-9F1B1EAFB291}" dt="2022-04-04T20:34:05.775" v="4262" actId="13926"/>
        <pc:sldMkLst>
          <pc:docMk/>
          <pc:sldMk cId="134938484" sldId="305"/>
        </pc:sldMkLst>
        <pc:spChg chg="mod">
          <ac:chgData name="Holly Cocci" userId="53ebc83e-7d03-4dff-858e-2996176e894c" providerId="ADAL" clId="{626B42CC-45FA-432B-83A8-9F1B1EAFB291}" dt="2022-04-04T20:34:05.775" v="4262" actId="13926"/>
          <ac:spMkLst>
            <pc:docMk/>
            <pc:sldMk cId="134938484" sldId="305"/>
            <ac:spMk id="3" creationId="{D817A93F-0641-4AED-A728-264C5C243012}"/>
          </ac:spMkLst>
        </pc:spChg>
      </pc:sldChg>
      <pc:sldChg chg="del">
        <pc:chgData name="Holly Cocci" userId="53ebc83e-7d03-4dff-858e-2996176e894c" providerId="ADAL" clId="{626B42CC-45FA-432B-83A8-9F1B1EAFB291}" dt="2022-03-07T19:14:31.759" v="707" actId="2696"/>
        <pc:sldMkLst>
          <pc:docMk/>
          <pc:sldMk cId="1592907196" sldId="307"/>
        </pc:sldMkLst>
      </pc:sldChg>
      <pc:sldChg chg="del">
        <pc:chgData name="Holly Cocci" userId="53ebc83e-7d03-4dff-858e-2996176e894c" providerId="ADAL" clId="{626B42CC-45FA-432B-83A8-9F1B1EAFB291}" dt="2022-03-07T19:14:39.423" v="708" actId="2696"/>
        <pc:sldMkLst>
          <pc:docMk/>
          <pc:sldMk cId="2758599184" sldId="308"/>
        </pc:sldMkLst>
      </pc:sldChg>
      <pc:sldChg chg="addSp delSp modSp mod">
        <pc:chgData name="Holly Cocci" userId="53ebc83e-7d03-4dff-858e-2996176e894c" providerId="ADAL" clId="{626B42CC-45FA-432B-83A8-9F1B1EAFB291}" dt="2022-03-07T19:19:20.212" v="1034" actId="1076"/>
        <pc:sldMkLst>
          <pc:docMk/>
          <pc:sldMk cId="2881880857" sldId="312"/>
        </pc:sldMkLst>
        <pc:spChg chg="add mod">
          <ac:chgData name="Holly Cocci" userId="53ebc83e-7d03-4dff-858e-2996176e894c" providerId="ADAL" clId="{626B42CC-45FA-432B-83A8-9F1B1EAFB291}" dt="2022-03-07T19:19:20.212" v="1034" actId="1076"/>
          <ac:spMkLst>
            <pc:docMk/>
            <pc:sldMk cId="2881880857" sldId="312"/>
            <ac:spMk id="3" creationId="{EED3EF02-DC11-4609-A940-34AC7EAE8F79}"/>
          </ac:spMkLst>
        </pc:spChg>
        <pc:spChg chg="del">
          <ac:chgData name="Holly Cocci" userId="53ebc83e-7d03-4dff-858e-2996176e894c" providerId="ADAL" clId="{626B42CC-45FA-432B-83A8-9F1B1EAFB291}" dt="2022-03-07T19:18:44.854" v="988" actId="478"/>
          <ac:spMkLst>
            <pc:docMk/>
            <pc:sldMk cId="2881880857" sldId="312"/>
            <ac:spMk id="6" creationId="{9CAF1AA9-7DD4-494C-8B02-51717ECB1EC4}"/>
          </ac:spMkLst>
        </pc:spChg>
        <pc:spChg chg="del">
          <ac:chgData name="Holly Cocci" userId="53ebc83e-7d03-4dff-858e-2996176e894c" providerId="ADAL" clId="{626B42CC-45FA-432B-83A8-9F1B1EAFB291}" dt="2022-03-07T19:18:46.287" v="989" actId="478"/>
          <ac:spMkLst>
            <pc:docMk/>
            <pc:sldMk cId="2881880857" sldId="312"/>
            <ac:spMk id="7" creationId="{EF83EF02-2510-4ED9-874B-D2EC00F0D221}"/>
          </ac:spMkLst>
        </pc:spChg>
        <pc:spChg chg="del">
          <ac:chgData name="Holly Cocci" userId="53ebc83e-7d03-4dff-858e-2996176e894c" providerId="ADAL" clId="{626B42CC-45FA-432B-83A8-9F1B1EAFB291}" dt="2022-03-07T19:18:42.850" v="987" actId="478"/>
          <ac:spMkLst>
            <pc:docMk/>
            <pc:sldMk cId="2881880857" sldId="312"/>
            <ac:spMk id="8" creationId="{00E6D8F3-E5D5-4DD0-B96E-62499E28B620}"/>
          </ac:spMkLst>
        </pc:spChg>
      </pc:sldChg>
      <pc:sldChg chg="del">
        <pc:chgData name="Holly Cocci" userId="53ebc83e-7d03-4dff-858e-2996176e894c" providerId="ADAL" clId="{626B42CC-45FA-432B-83A8-9F1B1EAFB291}" dt="2022-03-07T19:14:46.261" v="709" actId="2696"/>
        <pc:sldMkLst>
          <pc:docMk/>
          <pc:sldMk cId="1349357949" sldId="313"/>
        </pc:sldMkLst>
      </pc:sldChg>
      <pc:sldChg chg="modSp mod ord">
        <pc:chgData name="Holly Cocci" userId="53ebc83e-7d03-4dff-858e-2996176e894c" providerId="ADAL" clId="{626B42CC-45FA-432B-83A8-9F1B1EAFB291}" dt="2022-03-15T18:56:35.615" v="4211" actId="1076"/>
        <pc:sldMkLst>
          <pc:docMk/>
          <pc:sldMk cId="1074683644" sldId="314"/>
        </pc:sldMkLst>
        <pc:spChg chg="mod">
          <ac:chgData name="Holly Cocci" userId="53ebc83e-7d03-4dff-858e-2996176e894c" providerId="ADAL" clId="{626B42CC-45FA-432B-83A8-9F1B1EAFB291}" dt="2022-03-07T19:23:01.575" v="1112" actId="20577"/>
          <ac:spMkLst>
            <pc:docMk/>
            <pc:sldMk cId="1074683644" sldId="314"/>
            <ac:spMk id="2" creationId="{71E558D8-6975-40E9-883A-09CE506881C1}"/>
          </ac:spMkLst>
        </pc:spChg>
        <pc:spChg chg="mod">
          <ac:chgData name="Holly Cocci" userId="53ebc83e-7d03-4dff-858e-2996176e894c" providerId="ADAL" clId="{626B42CC-45FA-432B-83A8-9F1B1EAFB291}" dt="2022-03-15T18:56:35.615" v="4211" actId="1076"/>
          <ac:spMkLst>
            <pc:docMk/>
            <pc:sldMk cId="1074683644" sldId="314"/>
            <ac:spMk id="3" creationId="{2DF2E27D-4474-4421-B27B-B3E1E09DEFC3}"/>
          </ac:spMkLst>
        </pc:spChg>
      </pc:sldChg>
      <pc:sldChg chg="del addCm modCm">
        <pc:chgData name="Holly Cocci" userId="53ebc83e-7d03-4dff-858e-2996176e894c" providerId="ADAL" clId="{626B42CC-45FA-432B-83A8-9F1B1EAFB291}" dt="2022-03-07T19:21:06.747" v="1071" actId="2696"/>
        <pc:sldMkLst>
          <pc:docMk/>
          <pc:sldMk cId="1755051811" sldId="315"/>
        </pc:sldMkLst>
      </pc:sldChg>
    </pc:docChg>
  </pc:docChgLst>
  <pc:docChgLst>
    <pc:chgData name="Josh Weiss" userId="fa9426d2-932f-4338-bc1a-1c277dda18e0" providerId="ADAL" clId="{D93AEE7F-52A6-452C-9577-0F4D15EC52A3}"/>
    <pc:docChg chg="addSld modSld">
      <pc:chgData name="Josh Weiss" userId="fa9426d2-932f-4338-bc1a-1c277dda18e0" providerId="ADAL" clId="{D93AEE7F-52A6-452C-9577-0F4D15EC52A3}" dt="2021-05-06T00:03:10.636" v="2"/>
      <pc:docMkLst>
        <pc:docMk/>
      </pc:docMkLst>
      <pc:sldChg chg="modSp mod">
        <pc:chgData name="Josh Weiss" userId="fa9426d2-932f-4338-bc1a-1c277dda18e0" providerId="ADAL" clId="{D93AEE7F-52A6-452C-9577-0F4D15EC52A3}" dt="2021-05-05T22:52:01.910" v="0"/>
        <pc:sldMkLst>
          <pc:docMk/>
          <pc:sldMk cId="3559080679" sldId="290"/>
        </pc:sldMkLst>
        <pc:spChg chg="mod">
          <ac:chgData name="Josh Weiss" userId="fa9426d2-932f-4338-bc1a-1c277dda18e0" providerId="ADAL" clId="{D93AEE7F-52A6-452C-9577-0F4D15EC52A3}" dt="2021-05-05T22:52:01.910" v="0"/>
          <ac:spMkLst>
            <pc:docMk/>
            <pc:sldMk cId="3559080679" sldId="290"/>
            <ac:spMk id="3" creationId="{FD132EE5-7A7B-4249-BFB8-2993F4DF841F}"/>
          </ac:spMkLst>
        </pc:spChg>
      </pc:sldChg>
      <pc:sldChg chg="modSp new mod">
        <pc:chgData name="Josh Weiss" userId="fa9426d2-932f-4338-bc1a-1c277dda18e0" providerId="ADAL" clId="{D93AEE7F-52A6-452C-9577-0F4D15EC52A3}" dt="2021-05-06T00:03:10.636" v="2"/>
        <pc:sldMkLst>
          <pc:docMk/>
          <pc:sldMk cId="1755051811" sldId="315"/>
        </pc:sldMkLst>
        <pc:spChg chg="mod">
          <ac:chgData name="Josh Weiss" userId="fa9426d2-932f-4338-bc1a-1c277dda18e0" providerId="ADAL" clId="{D93AEE7F-52A6-452C-9577-0F4D15EC52A3}" dt="2021-05-06T00:03:10.636" v="2"/>
          <ac:spMkLst>
            <pc:docMk/>
            <pc:sldMk cId="1755051811" sldId="315"/>
            <ac:spMk id="3" creationId="{86C2AA99-1361-4A64-8616-126940E674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Bills Introduced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2206</c:v>
                </c:pt>
                <c:pt idx="1">
                  <c:v>1075</c:v>
                </c:pt>
                <c:pt idx="2">
                  <c:v>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3-4A41-BC6A-88732FC512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Bills 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482</c:v>
                </c:pt>
                <c:pt idx="1">
                  <c:v>334</c:v>
                </c:pt>
                <c:pt idx="2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3-4A41-BC6A-88732FC51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793295"/>
        <c:axId val="2123795695"/>
      </c:barChart>
      <c:catAx>
        <c:axId val="212379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795695"/>
        <c:crosses val="autoZero"/>
        <c:auto val="1"/>
        <c:lblAlgn val="ctr"/>
        <c:lblOffset val="100"/>
        <c:noMultiLvlLbl val="0"/>
      </c:catAx>
      <c:valAx>
        <c:axId val="212379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79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18E6D-CA75-4E36-A1F5-CA890C48FAD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7C8526-2B6C-4C35-9F2C-A91C4B7D0EC5}">
      <dgm:prSet custT="1"/>
      <dgm:spPr/>
      <dgm:t>
        <a:bodyPr/>
        <a:lstStyle/>
        <a:p>
          <a:r>
            <a:rPr lang="en-US" sz="2400" dirty="0"/>
            <a:t>Overview of the 2023 Legislative Session</a:t>
          </a:r>
        </a:p>
      </dgm:t>
    </dgm:pt>
    <dgm:pt modelId="{F67877B6-EE5B-481F-8CE7-FDD5D1BEDD28}" type="parTrans" cxnId="{E426BF21-8501-49A0-ACE9-E138D26FEBAC}">
      <dgm:prSet/>
      <dgm:spPr/>
      <dgm:t>
        <a:bodyPr/>
        <a:lstStyle/>
        <a:p>
          <a:endParaRPr lang="en-US"/>
        </a:p>
      </dgm:t>
    </dgm:pt>
    <dgm:pt modelId="{E8D2510C-AC9B-491E-8D0B-E88696E454F1}" type="sibTrans" cxnId="{E426BF21-8501-49A0-ACE9-E138D26FEB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3573C5-19E6-403E-BA3A-AA4AFD77FFD5}">
      <dgm:prSet custT="1"/>
      <dgm:spPr/>
      <dgm:t>
        <a:bodyPr/>
        <a:lstStyle/>
        <a:p>
          <a:r>
            <a:rPr lang="en-US" sz="2400" dirty="0"/>
            <a:t>Outcome of Blaine Priorities</a:t>
          </a:r>
        </a:p>
      </dgm:t>
    </dgm:pt>
    <dgm:pt modelId="{9E768CDB-DBB8-404E-AD80-B3058DDD3270}" type="parTrans" cxnId="{3D3A69DC-17C0-4A5C-A5A3-3DEF863325EE}">
      <dgm:prSet/>
      <dgm:spPr/>
      <dgm:t>
        <a:bodyPr/>
        <a:lstStyle/>
        <a:p>
          <a:endParaRPr lang="en-US"/>
        </a:p>
      </dgm:t>
    </dgm:pt>
    <dgm:pt modelId="{E7D0561D-48A1-4ADB-BE21-9F177A4D9053}" type="sibTrans" cxnId="{3D3A69DC-17C0-4A5C-A5A3-3DEF863325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7906E7-A9E7-4278-B40A-F5E8ED02A142}">
      <dgm:prSet custT="1"/>
      <dgm:spPr/>
      <dgm:t>
        <a:bodyPr/>
        <a:lstStyle/>
        <a:p>
          <a:r>
            <a:rPr lang="en-US" sz="2400"/>
            <a:t>Additional Legislative Issues</a:t>
          </a:r>
        </a:p>
      </dgm:t>
    </dgm:pt>
    <dgm:pt modelId="{435AC80C-0241-4354-BEA7-A77F70B69ED8}" type="parTrans" cxnId="{C3C9A333-A073-4DD5-B562-8D1368440B09}">
      <dgm:prSet/>
      <dgm:spPr/>
      <dgm:t>
        <a:bodyPr/>
        <a:lstStyle/>
        <a:p>
          <a:endParaRPr lang="en-US"/>
        </a:p>
      </dgm:t>
    </dgm:pt>
    <dgm:pt modelId="{8353B99B-1A81-401F-A407-3A3B109016B3}" type="sibTrans" cxnId="{C3C9A333-A073-4DD5-B562-8D1368440B09}">
      <dgm:prSet/>
      <dgm:spPr/>
      <dgm:t>
        <a:bodyPr/>
        <a:lstStyle/>
        <a:p>
          <a:endParaRPr lang="en-US"/>
        </a:p>
      </dgm:t>
    </dgm:pt>
    <dgm:pt modelId="{66F98A78-DB95-4CEF-A290-A0C8DFD33B05}">
      <dgm:prSet custT="1"/>
      <dgm:spPr/>
      <dgm:t>
        <a:bodyPr/>
        <a:lstStyle/>
        <a:p>
          <a:r>
            <a:rPr lang="en-US" sz="2400"/>
            <a:t>Next Steps</a:t>
          </a:r>
        </a:p>
      </dgm:t>
    </dgm:pt>
    <dgm:pt modelId="{7BAE8D2E-AD06-4FCB-B089-1EAB426ABA84}" type="parTrans" cxnId="{83CECF95-D256-42B3-A14F-1A78439D2146}">
      <dgm:prSet/>
      <dgm:spPr/>
      <dgm:t>
        <a:bodyPr/>
        <a:lstStyle/>
        <a:p>
          <a:endParaRPr lang="en-US"/>
        </a:p>
      </dgm:t>
    </dgm:pt>
    <dgm:pt modelId="{70E9CA1F-CDF3-4808-A6DA-9B48D98C71A3}" type="sibTrans" cxnId="{83CECF95-D256-42B3-A14F-1A78439D2146}">
      <dgm:prSet/>
      <dgm:spPr/>
      <dgm:t>
        <a:bodyPr/>
        <a:lstStyle/>
        <a:p>
          <a:endParaRPr lang="en-US"/>
        </a:p>
      </dgm:t>
    </dgm:pt>
    <dgm:pt modelId="{BE22FC6A-E802-414A-BDA5-C10A380F81D8}" type="pres">
      <dgm:prSet presAssocID="{9E518E6D-CA75-4E36-A1F5-CA890C48FA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E71D21-43D7-49FB-A0D9-DF570A3E3EF7}" type="pres">
      <dgm:prSet presAssocID="{C87C8526-2B6C-4C35-9F2C-A91C4B7D0EC5}" presName="hierRoot1" presStyleCnt="0"/>
      <dgm:spPr/>
    </dgm:pt>
    <dgm:pt modelId="{78F55639-3E64-4DB8-9D00-B653290A4E67}" type="pres">
      <dgm:prSet presAssocID="{C87C8526-2B6C-4C35-9F2C-A91C4B7D0EC5}" presName="composite" presStyleCnt="0"/>
      <dgm:spPr/>
    </dgm:pt>
    <dgm:pt modelId="{DBB34921-5689-4272-819A-6F3AA6939661}" type="pres">
      <dgm:prSet presAssocID="{C87C8526-2B6C-4C35-9F2C-A91C4B7D0EC5}" presName="background" presStyleLbl="node0" presStyleIdx="0" presStyleCnt="4"/>
      <dgm:spPr/>
    </dgm:pt>
    <dgm:pt modelId="{E39F4E55-C414-4D87-9146-A9390889AD3F}" type="pres">
      <dgm:prSet presAssocID="{C87C8526-2B6C-4C35-9F2C-A91C4B7D0EC5}" presName="text" presStyleLbl="fgAcc0" presStyleIdx="0" presStyleCnt="4">
        <dgm:presLayoutVars>
          <dgm:chPref val="3"/>
        </dgm:presLayoutVars>
      </dgm:prSet>
      <dgm:spPr/>
    </dgm:pt>
    <dgm:pt modelId="{84D5682D-EDB0-4263-B024-9B39FF93494F}" type="pres">
      <dgm:prSet presAssocID="{C87C8526-2B6C-4C35-9F2C-A91C4B7D0EC5}" presName="hierChild2" presStyleCnt="0"/>
      <dgm:spPr/>
    </dgm:pt>
    <dgm:pt modelId="{FC1FDF0B-3984-4033-A22B-DFEDD68BBAF2}" type="pres">
      <dgm:prSet presAssocID="{253573C5-19E6-403E-BA3A-AA4AFD77FFD5}" presName="hierRoot1" presStyleCnt="0"/>
      <dgm:spPr/>
    </dgm:pt>
    <dgm:pt modelId="{129D5649-730C-428A-A799-BF2E9F095399}" type="pres">
      <dgm:prSet presAssocID="{253573C5-19E6-403E-BA3A-AA4AFD77FFD5}" presName="composite" presStyleCnt="0"/>
      <dgm:spPr/>
    </dgm:pt>
    <dgm:pt modelId="{53A5CDF2-8240-4581-A1FD-D9D0A7C90CB3}" type="pres">
      <dgm:prSet presAssocID="{253573C5-19E6-403E-BA3A-AA4AFD77FFD5}" presName="background" presStyleLbl="node0" presStyleIdx="1" presStyleCnt="4"/>
      <dgm:spPr/>
    </dgm:pt>
    <dgm:pt modelId="{E18C8BD9-57F0-456E-829E-5EF3A0942D56}" type="pres">
      <dgm:prSet presAssocID="{253573C5-19E6-403E-BA3A-AA4AFD77FFD5}" presName="text" presStyleLbl="fgAcc0" presStyleIdx="1" presStyleCnt="4">
        <dgm:presLayoutVars>
          <dgm:chPref val="3"/>
        </dgm:presLayoutVars>
      </dgm:prSet>
      <dgm:spPr/>
    </dgm:pt>
    <dgm:pt modelId="{F451DC6D-6324-4C60-ADE1-27AB27C07D45}" type="pres">
      <dgm:prSet presAssocID="{253573C5-19E6-403E-BA3A-AA4AFD77FFD5}" presName="hierChild2" presStyleCnt="0"/>
      <dgm:spPr/>
    </dgm:pt>
    <dgm:pt modelId="{F84D2291-B657-4F5C-B0C1-D01EA237515C}" type="pres">
      <dgm:prSet presAssocID="{3B7906E7-A9E7-4278-B40A-F5E8ED02A142}" presName="hierRoot1" presStyleCnt="0"/>
      <dgm:spPr/>
    </dgm:pt>
    <dgm:pt modelId="{87CE6DCA-247B-4E7D-8B3B-301DA3A91C53}" type="pres">
      <dgm:prSet presAssocID="{3B7906E7-A9E7-4278-B40A-F5E8ED02A142}" presName="composite" presStyleCnt="0"/>
      <dgm:spPr/>
    </dgm:pt>
    <dgm:pt modelId="{F435CCA2-0FFC-497E-9E8B-7D7C00D0D2A5}" type="pres">
      <dgm:prSet presAssocID="{3B7906E7-A9E7-4278-B40A-F5E8ED02A142}" presName="background" presStyleLbl="node0" presStyleIdx="2" presStyleCnt="4"/>
      <dgm:spPr/>
    </dgm:pt>
    <dgm:pt modelId="{5C34490E-637B-4FBA-8A06-AEF355959F64}" type="pres">
      <dgm:prSet presAssocID="{3B7906E7-A9E7-4278-B40A-F5E8ED02A142}" presName="text" presStyleLbl="fgAcc0" presStyleIdx="2" presStyleCnt="4">
        <dgm:presLayoutVars>
          <dgm:chPref val="3"/>
        </dgm:presLayoutVars>
      </dgm:prSet>
      <dgm:spPr/>
    </dgm:pt>
    <dgm:pt modelId="{C47F5CDE-0A88-4C10-8413-2C00A89CCC25}" type="pres">
      <dgm:prSet presAssocID="{3B7906E7-A9E7-4278-B40A-F5E8ED02A142}" presName="hierChild2" presStyleCnt="0"/>
      <dgm:spPr/>
    </dgm:pt>
    <dgm:pt modelId="{813B5331-92E4-4516-92B0-9252485507BC}" type="pres">
      <dgm:prSet presAssocID="{66F98A78-DB95-4CEF-A290-A0C8DFD33B05}" presName="hierRoot1" presStyleCnt="0"/>
      <dgm:spPr/>
    </dgm:pt>
    <dgm:pt modelId="{AD3EA21F-E45D-4991-A5EC-6389970354AC}" type="pres">
      <dgm:prSet presAssocID="{66F98A78-DB95-4CEF-A290-A0C8DFD33B05}" presName="composite" presStyleCnt="0"/>
      <dgm:spPr/>
    </dgm:pt>
    <dgm:pt modelId="{6A9937F4-FF2E-4097-B519-36A9F5DB3980}" type="pres">
      <dgm:prSet presAssocID="{66F98A78-DB95-4CEF-A290-A0C8DFD33B05}" presName="background" presStyleLbl="node0" presStyleIdx="3" presStyleCnt="4"/>
      <dgm:spPr/>
    </dgm:pt>
    <dgm:pt modelId="{46DCC522-12EC-4F32-B586-0DC001591E02}" type="pres">
      <dgm:prSet presAssocID="{66F98A78-DB95-4CEF-A290-A0C8DFD33B05}" presName="text" presStyleLbl="fgAcc0" presStyleIdx="3" presStyleCnt="4">
        <dgm:presLayoutVars>
          <dgm:chPref val="3"/>
        </dgm:presLayoutVars>
      </dgm:prSet>
      <dgm:spPr/>
    </dgm:pt>
    <dgm:pt modelId="{F629F9B8-EF76-4EC2-9493-0ED5162A7095}" type="pres">
      <dgm:prSet presAssocID="{66F98A78-DB95-4CEF-A290-A0C8DFD33B05}" presName="hierChild2" presStyleCnt="0"/>
      <dgm:spPr/>
    </dgm:pt>
  </dgm:ptLst>
  <dgm:cxnLst>
    <dgm:cxn modelId="{E426BF21-8501-49A0-ACE9-E138D26FEBAC}" srcId="{9E518E6D-CA75-4E36-A1F5-CA890C48FAD9}" destId="{C87C8526-2B6C-4C35-9F2C-A91C4B7D0EC5}" srcOrd="0" destOrd="0" parTransId="{F67877B6-EE5B-481F-8CE7-FDD5D1BEDD28}" sibTransId="{E8D2510C-AC9B-491E-8D0B-E88696E454F1}"/>
    <dgm:cxn modelId="{EE1C022C-E409-4133-9053-F603DF2F0659}" type="presOf" srcId="{3B7906E7-A9E7-4278-B40A-F5E8ED02A142}" destId="{5C34490E-637B-4FBA-8A06-AEF355959F64}" srcOrd="0" destOrd="0" presId="urn:microsoft.com/office/officeart/2005/8/layout/hierarchy1"/>
    <dgm:cxn modelId="{C3C9A333-A073-4DD5-B562-8D1368440B09}" srcId="{9E518E6D-CA75-4E36-A1F5-CA890C48FAD9}" destId="{3B7906E7-A9E7-4278-B40A-F5E8ED02A142}" srcOrd="2" destOrd="0" parTransId="{435AC80C-0241-4354-BEA7-A77F70B69ED8}" sibTransId="{8353B99B-1A81-401F-A407-3A3B109016B3}"/>
    <dgm:cxn modelId="{F0971449-3D88-452E-B7B3-FFDA893200C4}" type="presOf" srcId="{9E518E6D-CA75-4E36-A1F5-CA890C48FAD9}" destId="{BE22FC6A-E802-414A-BDA5-C10A380F81D8}" srcOrd="0" destOrd="0" presId="urn:microsoft.com/office/officeart/2005/8/layout/hierarchy1"/>
    <dgm:cxn modelId="{83CECF95-D256-42B3-A14F-1A78439D2146}" srcId="{9E518E6D-CA75-4E36-A1F5-CA890C48FAD9}" destId="{66F98A78-DB95-4CEF-A290-A0C8DFD33B05}" srcOrd="3" destOrd="0" parTransId="{7BAE8D2E-AD06-4FCB-B089-1EAB426ABA84}" sibTransId="{70E9CA1F-CDF3-4808-A6DA-9B48D98C71A3}"/>
    <dgm:cxn modelId="{EFEC0A9E-6BEF-469B-90C4-50AD074985D0}" type="presOf" srcId="{C87C8526-2B6C-4C35-9F2C-A91C4B7D0EC5}" destId="{E39F4E55-C414-4D87-9146-A9390889AD3F}" srcOrd="0" destOrd="0" presId="urn:microsoft.com/office/officeart/2005/8/layout/hierarchy1"/>
    <dgm:cxn modelId="{D9CE7CB4-788A-4E1D-B827-B31D3A56E8D8}" type="presOf" srcId="{253573C5-19E6-403E-BA3A-AA4AFD77FFD5}" destId="{E18C8BD9-57F0-456E-829E-5EF3A0942D56}" srcOrd="0" destOrd="0" presId="urn:microsoft.com/office/officeart/2005/8/layout/hierarchy1"/>
    <dgm:cxn modelId="{4FA29AB4-8DCB-4244-8372-902540C92AE9}" type="presOf" srcId="{66F98A78-DB95-4CEF-A290-A0C8DFD33B05}" destId="{46DCC522-12EC-4F32-B586-0DC001591E02}" srcOrd="0" destOrd="0" presId="urn:microsoft.com/office/officeart/2005/8/layout/hierarchy1"/>
    <dgm:cxn modelId="{3D3A69DC-17C0-4A5C-A5A3-3DEF863325EE}" srcId="{9E518E6D-CA75-4E36-A1F5-CA890C48FAD9}" destId="{253573C5-19E6-403E-BA3A-AA4AFD77FFD5}" srcOrd="1" destOrd="0" parTransId="{9E768CDB-DBB8-404E-AD80-B3058DDD3270}" sibTransId="{E7D0561D-48A1-4ADB-BE21-9F177A4D9053}"/>
    <dgm:cxn modelId="{1E958FD1-214C-4A03-8A57-5E51F68CB079}" type="presParOf" srcId="{BE22FC6A-E802-414A-BDA5-C10A380F81D8}" destId="{3DE71D21-43D7-49FB-A0D9-DF570A3E3EF7}" srcOrd="0" destOrd="0" presId="urn:microsoft.com/office/officeart/2005/8/layout/hierarchy1"/>
    <dgm:cxn modelId="{0004F932-6B9F-4B9F-8EEF-6538620DE7DF}" type="presParOf" srcId="{3DE71D21-43D7-49FB-A0D9-DF570A3E3EF7}" destId="{78F55639-3E64-4DB8-9D00-B653290A4E67}" srcOrd="0" destOrd="0" presId="urn:microsoft.com/office/officeart/2005/8/layout/hierarchy1"/>
    <dgm:cxn modelId="{FA353672-B806-434B-AF07-1FCB5348FA6F}" type="presParOf" srcId="{78F55639-3E64-4DB8-9D00-B653290A4E67}" destId="{DBB34921-5689-4272-819A-6F3AA6939661}" srcOrd="0" destOrd="0" presId="urn:microsoft.com/office/officeart/2005/8/layout/hierarchy1"/>
    <dgm:cxn modelId="{D42A9F09-6E23-4D6F-9FED-FABBB01C4FB1}" type="presParOf" srcId="{78F55639-3E64-4DB8-9D00-B653290A4E67}" destId="{E39F4E55-C414-4D87-9146-A9390889AD3F}" srcOrd="1" destOrd="0" presId="urn:microsoft.com/office/officeart/2005/8/layout/hierarchy1"/>
    <dgm:cxn modelId="{D5AD9D9C-3955-455F-8903-6F2F61EE8659}" type="presParOf" srcId="{3DE71D21-43D7-49FB-A0D9-DF570A3E3EF7}" destId="{84D5682D-EDB0-4263-B024-9B39FF93494F}" srcOrd="1" destOrd="0" presId="urn:microsoft.com/office/officeart/2005/8/layout/hierarchy1"/>
    <dgm:cxn modelId="{14096143-4DC5-4E56-BE86-E5E103A88066}" type="presParOf" srcId="{BE22FC6A-E802-414A-BDA5-C10A380F81D8}" destId="{FC1FDF0B-3984-4033-A22B-DFEDD68BBAF2}" srcOrd="1" destOrd="0" presId="urn:microsoft.com/office/officeart/2005/8/layout/hierarchy1"/>
    <dgm:cxn modelId="{CD7831F4-0E0E-4015-826F-0087DCCDCAA0}" type="presParOf" srcId="{FC1FDF0B-3984-4033-A22B-DFEDD68BBAF2}" destId="{129D5649-730C-428A-A799-BF2E9F095399}" srcOrd="0" destOrd="0" presId="urn:microsoft.com/office/officeart/2005/8/layout/hierarchy1"/>
    <dgm:cxn modelId="{0B616BA7-A4EF-437D-8D2E-33A7B19BF15E}" type="presParOf" srcId="{129D5649-730C-428A-A799-BF2E9F095399}" destId="{53A5CDF2-8240-4581-A1FD-D9D0A7C90CB3}" srcOrd="0" destOrd="0" presId="urn:microsoft.com/office/officeart/2005/8/layout/hierarchy1"/>
    <dgm:cxn modelId="{17685066-E3E8-4491-9A88-5063EC03F796}" type="presParOf" srcId="{129D5649-730C-428A-A799-BF2E9F095399}" destId="{E18C8BD9-57F0-456E-829E-5EF3A0942D56}" srcOrd="1" destOrd="0" presId="urn:microsoft.com/office/officeart/2005/8/layout/hierarchy1"/>
    <dgm:cxn modelId="{965A0EBB-78FD-4A32-86B2-5DAF58CFDA86}" type="presParOf" srcId="{FC1FDF0B-3984-4033-A22B-DFEDD68BBAF2}" destId="{F451DC6D-6324-4C60-ADE1-27AB27C07D45}" srcOrd="1" destOrd="0" presId="urn:microsoft.com/office/officeart/2005/8/layout/hierarchy1"/>
    <dgm:cxn modelId="{71784087-3B28-4AB1-9317-A2D17319574F}" type="presParOf" srcId="{BE22FC6A-E802-414A-BDA5-C10A380F81D8}" destId="{F84D2291-B657-4F5C-B0C1-D01EA237515C}" srcOrd="2" destOrd="0" presId="urn:microsoft.com/office/officeart/2005/8/layout/hierarchy1"/>
    <dgm:cxn modelId="{3C018055-53E5-4549-91C9-06F43B75F917}" type="presParOf" srcId="{F84D2291-B657-4F5C-B0C1-D01EA237515C}" destId="{87CE6DCA-247B-4E7D-8B3B-301DA3A91C53}" srcOrd="0" destOrd="0" presId="urn:microsoft.com/office/officeart/2005/8/layout/hierarchy1"/>
    <dgm:cxn modelId="{2A975658-24B0-4AB8-AD81-38A021F84503}" type="presParOf" srcId="{87CE6DCA-247B-4E7D-8B3B-301DA3A91C53}" destId="{F435CCA2-0FFC-497E-9E8B-7D7C00D0D2A5}" srcOrd="0" destOrd="0" presId="urn:microsoft.com/office/officeart/2005/8/layout/hierarchy1"/>
    <dgm:cxn modelId="{6C22B921-703C-4B67-9763-EC26FA49C8AF}" type="presParOf" srcId="{87CE6DCA-247B-4E7D-8B3B-301DA3A91C53}" destId="{5C34490E-637B-4FBA-8A06-AEF355959F64}" srcOrd="1" destOrd="0" presId="urn:microsoft.com/office/officeart/2005/8/layout/hierarchy1"/>
    <dgm:cxn modelId="{E7A1BD83-3276-4593-9BD6-C86CCB4A512B}" type="presParOf" srcId="{F84D2291-B657-4F5C-B0C1-D01EA237515C}" destId="{C47F5CDE-0A88-4C10-8413-2C00A89CCC25}" srcOrd="1" destOrd="0" presId="urn:microsoft.com/office/officeart/2005/8/layout/hierarchy1"/>
    <dgm:cxn modelId="{8D91D651-974A-43A6-8F17-1054F8FD847A}" type="presParOf" srcId="{BE22FC6A-E802-414A-BDA5-C10A380F81D8}" destId="{813B5331-92E4-4516-92B0-9252485507BC}" srcOrd="3" destOrd="0" presId="urn:microsoft.com/office/officeart/2005/8/layout/hierarchy1"/>
    <dgm:cxn modelId="{0BA89510-87C2-497E-BE39-F826AD83BDE9}" type="presParOf" srcId="{813B5331-92E4-4516-92B0-9252485507BC}" destId="{AD3EA21F-E45D-4991-A5EC-6389970354AC}" srcOrd="0" destOrd="0" presId="urn:microsoft.com/office/officeart/2005/8/layout/hierarchy1"/>
    <dgm:cxn modelId="{DB33C866-41BF-49B1-A654-42F436596655}" type="presParOf" srcId="{AD3EA21F-E45D-4991-A5EC-6389970354AC}" destId="{6A9937F4-FF2E-4097-B519-36A9F5DB3980}" srcOrd="0" destOrd="0" presId="urn:microsoft.com/office/officeart/2005/8/layout/hierarchy1"/>
    <dgm:cxn modelId="{624C02BA-C7D5-41F6-8F85-6ACCE6AA7F65}" type="presParOf" srcId="{AD3EA21F-E45D-4991-A5EC-6389970354AC}" destId="{46DCC522-12EC-4F32-B586-0DC001591E02}" srcOrd="1" destOrd="0" presId="urn:microsoft.com/office/officeart/2005/8/layout/hierarchy1"/>
    <dgm:cxn modelId="{B1241C88-A503-4B10-A8A9-0AD7CD882197}" type="presParOf" srcId="{813B5331-92E4-4516-92B0-9252485507BC}" destId="{F629F9B8-EF76-4EC2-9493-0ED5162A70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64D4B0-F0E0-4B90-B149-3DCDB00DB00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E22A7F0-134D-4C2E-9438-AF08F17759EA}">
      <dgm:prSet/>
      <dgm:spPr>
        <a:solidFill>
          <a:schemeClr val="accent5"/>
        </a:solidFill>
      </dgm:spPr>
      <dgm:t>
        <a:bodyPr/>
        <a:lstStyle/>
        <a:p>
          <a:r>
            <a:rPr lang="en-US"/>
            <a:t>General Context</a:t>
          </a:r>
        </a:p>
      </dgm:t>
    </dgm:pt>
    <dgm:pt modelId="{4AC42635-5E22-4D1A-AFDB-4A06E1841BC6}" type="parTrans" cxnId="{86986A67-32C1-4244-AED7-2F8505B38AFA}">
      <dgm:prSet/>
      <dgm:spPr/>
      <dgm:t>
        <a:bodyPr/>
        <a:lstStyle/>
        <a:p>
          <a:endParaRPr lang="en-US"/>
        </a:p>
      </dgm:t>
    </dgm:pt>
    <dgm:pt modelId="{CAAEAB61-6182-4CA1-B2D4-074670F836F2}" type="sibTrans" cxnId="{86986A67-32C1-4244-AED7-2F8505B38AFA}">
      <dgm:prSet/>
      <dgm:spPr/>
      <dgm:t>
        <a:bodyPr/>
        <a:lstStyle/>
        <a:p>
          <a:endParaRPr lang="en-US"/>
        </a:p>
      </dgm:t>
    </dgm:pt>
    <dgm:pt modelId="{2518EE8F-9714-4CC2-AB13-0FC44480EE97}">
      <dgm:prSet/>
      <dgm:spPr>
        <a:solidFill>
          <a:schemeClr val="accent5"/>
        </a:solidFill>
      </dgm:spPr>
      <dgm:t>
        <a:bodyPr/>
        <a:lstStyle/>
        <a:p>
          <a:r>
            <a:rPr lang="en-US"/>
            <a:t>Political Context</a:t>
          </a:r>
        </a:p>
      </dgm:t>
    </dgm:pt>
    <dgm:pt modelId="{A763DD90-509C-4E76-B2F6-FAD5EFA1EDC6}" type="parTrans" cxnId="{B22A86CD-0D78-466C-928A-A6A1CAB52CD0}">
      <dgm:prSet/>
      <dgm:spPr/>
      <dgm:t>
        <a:bodyPr/>
        <a:lstStyle/>
        <a:p>
          <a:endParaRPr lang="en-US"/>
        </a:p>
      </dgm:t>
    </dgm:pt>
    <dgm:pt modelId="{E37370C7-8797-441B-B9C2-7C1D9C795776}" type="sibTrans" cxnId="{B22A86CD-0D78-466C-928A-A6A1CAB52CD0}">
      <dgm:prSet/>
      <dgm:spPr/>
      <dgm:t>
        <a:bodyPr/>
        <a:lstStyle/>
        <a:p>
          <a:endParaRPr lang="en-US"/>
        </a:p>
      </dgm:t>
    </dgm:pt>
    <dgm:pt modelId="{81A0C1AC-E8AC-4E52-B7A6-980CEB9953A1}">
      <dgm:prSet/>
      <dgm:spPr/>
      <dgm:t>
        <a:bodyPr/>
        <a:lstStyle/>
        <a:p>
          <a:r>
            <a:rPr lang="en-US"/>
            <a:t>Democrats held the majority in House and Senate</a:t>
          </a:r>
        </a:p>
      </dgm:t>
    </dgm:pt>
    <dgm:pt modelId="{18DFAF8B-2B00-457B-986B-BBE29F7CA3D5}" type="parTrans" cxnId="{4846A453-D093-46C7-8462-4EF52FE82405}">
      <dgm:prSet/>
      <dgm:spPr/>
      <dgm:t>
        <a:bodyPr/>
        <a:lstStyle/>
        <a:p>
          <a:endParaRPr lang="en-US"/>
        </a:p>
      </dgm:t>
    </dgm:pt>
    <dgm:pt modelId="{834EF9FC-576C-4AE2-85F6-6C500AECFA5A}" type="sibTrans" cxnId="{4846A453-D093-46C7-8462-4EF52FE82405}">
      <dgm:prSet/>
      <dgm:spPr/>
      <dgm:t>
        <a:bodyPr/>
        <a:lstStyle/>
        <a:p>
          <a:endParaRPr lang="en-US"/>
        </a:p>
      </dgm:t>
    </dgm:pt>
    <dgm:pt modelId="{3DAD3361-A0DC-4C03-AFE1-593A79488C1D}">
      <dgm:prSet/>
      <dgm:spPr/>
      <dgm:t>
        <a:bodyPr/>
        <a:lstStyle/>
        <a:p>
          <a:r>
            <a:rPr lang="en-US"/>
            <a:t>First year of the biennium,105-day session</a:t>
          </a:r>
        </a:p>
      </dgm:t>
    </dgm:pt>
    <dgm:pt modelId="{AC2B58D5-7A4E-4AF0-B2EC-E41275D116F0}" type="parTrans" cxnId="{6B9D3715-287C-4C04-9308-094478B7D760}">
      <dgm:prSet/>
      <dgm:spPr/>
      <dgm:t>
        <a:bodyPr/>
        <a:lstStyle/>
        <a:p>
          <a:endParaRPr lang="en-US"/>
        </a:p>
      </dgm:t>
    </dgm:pt>
    <dgm:pt modelId="{8C65B8AB-3C89-4EA9-B688-19C37209DB8B}" type="sibTrans" cxnId="{6B9D3715-287C-4C04-9308-094478B7D760}">
      <dgm:prSet/>
      <dgm:spPr/>
      <dgm:t>
        <a:bodyPr/>
        <a:lstStyle/>
        <a:p>
          <a:endParaRPr lang="en-US"/>
        </a:p>
      </dgm:t>
    </dgm:pt>
    <dgm:pt modelId="{69B4A255-4D5B-4E97-BD0F-F58688602225}">
      <dgm:prSet/>
      <dgm:spPr/>
      <dgm:t>
        <a:bodyPr/>
        <a:lstStyle/>
        <a:p>
          <a:r>
            <a:rPr lang="en-US" dirty="0"/>
            <a:t>Adopted 2023-25 operating, capital, and transportation budgets</a:t>
          </a:r>
        </a:p>
      </dgm:t>
    </dgm:pt>
    <dgm:pt modelId="{6484D7AF-F551-457B-BABA-EF5DBDD523EB}" type="parTrans" cxnId="{FBD999D2-9E55-4E04-A1E7-9D4184BF368A}">
      <dgm:prSet/>
      <dgm:spPr/>
      <dgm:t>
        <a:bodyPr/>
        <a:lstStyle/>
        <a:p>
          <a:endParaRPr lang="en-US"/>
        </a:p>
      </dgm:t>
    </dgm:pt>
    <dgm:pt modelId="{DEF97908-44DB-4C5F-92ED-840B64F3BD89}" type="sibTrans" cxnId="{FBD999D2-9E55-4E04-A1E7-9D4184BF368A}">
      <dgm:prSet/>
      <dgm:spPr/>
      <dgm:t>
        <a:bodyPr/>
        <a:lstStyle/>
        <a:p>
          <a:endParaRPr lang="en-US"/>
        </a:p>
      </dgm:t>
    </dgm:pt>
    <dgm:pt modelId="{07328246-20C2-4877-935D-0686DA569F20}">
      <dgm:prSet/>
      <dgm:spPr/>
      <dgm:t>
        <a:bodyPr/>
        <a:lstStyle/>
        <a:p>
          <a:r>
            <a:rPr lang="en-US"/>
            <a:t>There were new legislators in positions of leadership and Committee Chairs</a:t>
          </a:r>
        </a:p>
      </dgm:t>
    </dgm:pt>
    <dgm:pt modelId="{F62FC563-7F78-44AB-BB41-D382E90A7549}" type="parTrans" cxnId="{084FBECB-8BE6-4D9B-9318-CB66E76431EA}">
      <dgm:prSet/>
      <dgm:spPr/>
      <dgm:t>
        <a:bodyPr/>
        <a:lstStyle/>
        <a:p>
          <a:endParaRPr lang="en-US"/>
        </a:p>
      </dgm:t>
    </dgm:pt>
    <dgm:pt modelId="{F8EF9B2E-23E9-4678-87C9-EA9A2BB9E0CE}" type="sibTrans" cxnId="{084FBECB-8BE6-4D9B-9318-CB66E76431EA}">
      <dgm:prSet/>
      <dgm:spPr/>
      <dgm:t>
        <a:bodyPr/>
        <a:lstStyle/>
        <a:p>
          <a:endParaRPr lang="en-US"/>
        </a:p>
      </dgm:t>
    </dgm:pt>
    <dgm:pt modelId="{9119483D-3D16-4FCF-9C7C-643310764C43}">
      <dgm:prSet/>
      <dgm:spPr/>
      <dgm:t>
        <a:bodyPr/>
        <a:lstStyle/>
        <a:p>
          <a:r>
            <a:rPr lang="en-US" dirty="0"/>
            <a:t>Any legislation that did not pass, will be reconsidered next session</a:t>
          </a:r>
        </a:p>
      </dgm:t>
    </dgm:pt>
    <dgm:pt modelId="{EC31A8F8-BF69-44BB-9530-5185B536F490}" type="parTrans" cxnId="{A4A39498-62F0-4724-8788-00D1277BCB1F}">
      <dgm:prSet/>
      <dgm:spPr/>
      <dgm:t>
        <a:bodyPr/>
        <a:lstStyle/>
        <a:p>
          <a:endParaRPr lang="en-US"/>
        </a:p>
      </dgm:t>
    </dgm:pt>
    <dgm:pt modelId="{17D0C1EB-7EAD-4E7C-9BEF-56F70FC923EA}" type="sibTrans" cxnId="{A4A39498-62F0-4724-8788-00D1277BCB1F}">
      <dgm:prSet/>
      <dgm:spPr/>
      <dgm:t>
        <a:bodyPr/>
        <a:lstStyle/>
        <a:p>
          <a:endParaRPr lang="en-US"/>
        </a:p>
      </dgm:t>
    </dgm:pt>
    <dgm:pt modelId="{0CBAB939-3C44-4271-B617-631A6DBB3343}">
      <dgm:prSet/>
      <dgm:spPr/>
      <dgm:t>
        <a:bodyPr/>
        <a:lstStyle/>
        <a:p>
          <a:r>
            <a:rPr lang="en-US" dirty="0"/>
            <a:t>2,156 bills introduced, 485 passed into law</a:t>
          </a:r>
        </a:p>
      </dgm:t>
    </dgm:pt>
    <dgm:pt modelId="{2455D97F-DCEE-4DC6-8A16-9B944AB0755C}" type="parTrans" cxnId="{C3150A51-00E3-46AE-97BA-9E7EB6788968}">
      <dgm:prSet/>
      <dgm:spPr/>
    </dgm:pt>
    <dgm:pt modelId="{911F0489-15A9-4527-97C4-6DED218974AB}" type="sibTrans" cxnId="{C3150A51-00E3-46AE-97BA-9E7EB6788968}">
      <dgm:prSet/>
      <dgm:spPr/>
    </dgm:pt>
    <dgm:pt modelId="{D91FE7E6-E0D6-4AF6-A59D-BECD80AE7FEF}">
      <dgm:prSet/>
      <dgm:spPr/>
      <dgm:t>
        <a:bodyPr/>
        <a:lstStyle/>
        <a:p>
          <a:r>
            <a:rPr lang="en-US" dirty="0"/>
            <a:t>Special session - May 16</a:t>
          </a:r>
          <a:r>
            <a:rPr lang="en-US" baseline="30000" dirty="0"/>
            <a:t>th</a:t>
          </a:r>
          <a:r>
            <a:rPr lang="en-US" dirty="0"/>
            <a:t> to address </a:t>
          </a:r>
          <a:r>
            <a:rPr lang="en-US" i="1" dirty="0"/>
            <a:t>Blake</a:t>
          </a:r>
          <a:endParaRPr lang="en-US" dirty="0"/>
        </a:p>
      </dgm:t>
    </dgm:pt>
    <dgm:pt modelId="{464F76E6-A52A-489A-ABB7-2E2F5D4B730D}" type="parTrans" cxnId="{651BF7EF-0E3D-42D7-AC7E-DC7E220D209A}">
      <dgm:prSet/>
      <dgm:spPr/>
    </dgm:pt>
    <dgm:pt modelId="{BDA17FB0-E0E5-4502-A65C-C99FF3C37A75}" type="sibTrans" cxnId="{651BF7EF-0E3D-42D7-AC7E-DC7E220D209A}">
      <dgm:prSet/>
      <dgm:spPr/>
    </dgm:pt>
    <dgm:pt modelId="{6F6C50C7-477C-4A10-BBA8-114D32AD886B}" type="pres">
      <dgm:prSet presAssocID="{D164D4B0-F0E0-4B90-B149-3DCDB00DB00A}" presName="linear" presStyleCnt="0">
        <dgm:presLayoutVars>
          <dgm:animLvl val="lvl"/>
          <dgm:resizeHandles val="exact"/>
        </dgm:presLayoutVars>
      </dgm:prSet>
      <dgm:spPr/>
    </dgm:pt>
    <dgm:pt modelId="{52DAA583-14DB-4B0F-A8F3-39B42B43308A}" type="pres">
      <dgm:prSet presAssocID="{0E22A7F0-134D-4C2E-9438-AF08F17759EA}" presName="parentText" presStyleLbl="node1" presStyleIdx="0" presStyleCnt="2" custLinFactY="-231" custLinFactNeighborX="-15662" custLinFactNeighborY="-100000">
        <dgm:presLayoutVars>
          <dgm:chMax val="0"/>
          <dgm:bulletEnabled val="1"/>
        </dgm:presLayoutVars>
      </dgm:prSet>
      <dgm:spPr/>
    </dgm:pt>
    <dgm:pt modelId="{EBC3F11A-C00D-4610-B21D-8C9DC9068B85}" type="pres">
      <dgm:prSet presAssocID="{0E22A7F0-134D-4C2E-9438-AF08F17759EA}" presName="childText" presStyleLbl="revTx" presStyleIdx="0" presStyleCnt="2">
        <dgm:presLayoutVars>
          <dgm:bulletEnabled val="1"/>
        </dgm:presLayoutVars>
      </dgm:prSet>
      <dgm:spPr/>
    </dgm:pt>
    <dgm:pt modelId="{AA9D1E56-C931-4C52-BCD3-2B2713D2A5A1}" type="pres">
      <dgm:prSet presAssocID="{2518EE8F-9714-4CC2-AB13-0FC44480EE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9F1E2C-E42E-4682-8529-DAA1A4B54F3B}" type="pres">
      <dgm:prSet presAssocID="{2518EE8F-9714-4CC2-AB13-0FC44480EE97}" presName="childText" presStyleLbl="revTx" presStyleIdx="1" presStyleCnt="2" custScaleY="172699">
        <dgm:presLayoutVars>
          <dgm:bulletEnabled val="1"/>
        </dgm:presLayoutVars>
      </dgm:prSet>
      <dgm:spPr/>
    </dgm:pt>
  </dgm:ptLst>
  <dgm:cxnLst>
    <dgm:cxn modelId="{AAC6B601-B39F-4BE0-BB6E-066D3417D17E}" type="presOf" srcId="{D164D4B0-F0E0-4B90-B149-3DCDB00DB00A}" destId="{6F6C50C7-477C-4A10-BBA8-114D32AD886B}" srcOrd="0" destOrd="0" presId="urn:microsoft.com/office/officeart/2005/8/layout/vList2"/>
    <dgm:cxn modelId="{6B9D3715-287C-4C04-9308-094478B7D760}" srcId="{0E22A7F0-134D-4C2E-9438-AF08F17759EA}" destId="{3DAD3361-A0DC-4C03-AFE1-593A79488C1D}" srcOrd="0" destOrd="0" parTransId="{AC2B58D5-7A4E-4AF0-B2EC-E41275D116F0}" sibTransId="{8C65B8AB-3C89-4EA9-B688-19C37209DB8B}"/>
    <dgm:cxn modelId="{FA558638-35B4-4930-9FF5-535F8D1F9D0D}" type="presOf" srcId="{2518EE8F-9714-4CC2-AB13-0FC44480EE97}" destId="{AA9D1E56-C931-4C52-BCD3-2B2713D2A5A1}" srcOrd="0" destOrd="0" presId="urn:microsoft.com/office/officeart/2005/8/layout/vList2"/>
    <dgm:cxn modelId="{54558364-FFD5-42FF-9FC3-38A0C037EC65}" type="presOf" srcId="{9119483D-3D16-4FCF-9C7C-643310764C43}" destId="{EBC3F11A-C00D-4610-B21D-8C9DC9068B85}" srcOrd="0" destOrd="4" presId="urn:microsoft.com/office/officeart/2005/8/layout/vList2"/>
    <dgm:cxn modelId="{86986A67-32C1-4244-AED7-2F8505B38AFA}" srcId="{D164D4B0-F0E0-4B90-B149-3DCDB00DB00A}" destId="{0E22A7F0-134D-4C2E-9438-AF08F17759EA}" srcOrd="0" destOrd="0" parTransId="{4AC42635-5E22-4D1A-AFDB-4A06E1841BC6}" sibTransId="{CAAEAB61-6182-4CA1-B2D4-074670F836F2}"/>
    <dgm:cxn modelId="{10BAA468-5CA6-4908-9D72-6AAE5417B4C8}" type="presOf" srcId="{81A0C1AC-E8AC-4E52-B7A6-980CEB9953A1}" destId="{A19F1E2C-E42E-4682-8529-DAA1A4B54F3B}" srcOrd="0" destOrd="0" presId="urn:microsoft.com/office/officeart/2005/8/layout/vList2"/>
    <dgm:cxn modelId="{43CB6169-F59B-4E96-8CED-9BB778B057F6}" type="presOf" srcId="{D91FE7E6-E0D6-4AF6-A59D-BECD80AE7FEF}" destId="{EBC3F11A-C00D-4610-B21D-8C9DC9068B85}" srcOrd="0" destOrd="2" presId="urn:microsoft.com/office/officeart/2005/8/layout/vList2"/>
    <dgm:cxn modelId="{C3150A51-00E3-46AE-97BA-9E7EB6788968}" srcId="{0E22A7F0-134D-4C2E-9438-AF08F17759EA}" destId="{0CBAB939-3C44-4271-B617-631A6DBB3343}" srcOrd="3" destOrd="0" parTransId="{2455D97F-DCEE-4DC6-8A16-9B944AB0755C}" sibTransId="{911F0489-15A9-4527-97C4-6DED218974AB}"/>
    <dgm:cxn modelId="{0E62A951-790E-4FB9-AFC0-44251B4F6104}" type="presOf" srcId="{69B4A255-4D5B-4E97-BD0F-F58688602225}" destId="{EBC3F11A-C00D-4610-B21D-8C9DC9068B85}" srcOrd="0" destOrd="1" presId="urn:microsoft.com/office/officeart/2005/8/layout/vList2"/>
    <dgm:cxn modelId="{4846A453-D093-46C7-8462-4EF52FE82405}" srcId="{2518EE8F-9714-4CC2-AB13-0FC44480EE97}" destId="{81A0C1AC-E8AC-4E52-B7A6-980CEB9953A1}" srcOrd="0" destOrd="0" parTransId="{18DFAF8B-2B00-457B-986B-BBE29F7CA3D5}" sibTransId="{834EF9FC-576C-4AE2-85F6-6C500AECFA5A}"/>
    <dgm:cxn modelId="{FD23BA7D-1B49-48C5-9737-49AE27CEAF48}" type="presOf" srcId="{07328246-20C2-4877-935D-0686DA569F20}" destId="{A19F1E2C-E42E-4682-8529-DAA1A4B54F3B}" srcOrd="0" destOrd="1" presId="urn:microsoft.com/office/officeart/2005/8/layout/vList2"/>
    <dgm:cxn modelId="{7CB2CB81-40F4-46B2-80AE-B91DD41E3596}" type="presOf" srcId="{3DAD3361-A0DC-4C03-AFE1-593A79488C1D}" destId="{EBC3F11A-C00D-4610-B21D-8C9DC9068B85}" srcOrd="0" destOrd="0" presId="urn:microsoft.com/office/officeart/2005/8/layout/vList2"/>
    <dgm:cxn modelId="{A791F48C-2AE3-4413-B436-07231A430A7A}" type="presOf" srcId="{0E22A7F0-134D-4C2E-9438-AF08F17759EA}" destId="{52DAA583-14DB-4B0F-A8F3-39B42B43308A}" srcOrd="0" destOrd="0" presId="urn:microsoft.com/office/officeart/2005/8/layout/vList2"/>
    <dgm:cxn modelId="{A4A39498-62F0-4724-8788-00D1277BCB1F}" srcId="{0E22A7F0-134D-4C2E-9438-AF08F17759EA}" destId="{9119483D-3D16-4FCF-9C7C-643310764C43}" srcOrd="4" destOrd="0" parTransId="{EC31A8F8-BF69-44BB-9530-5185B536F490}" sibTransId="{17D0C1EB-7EAD-4E7C-9BEF-56F70FC923EA}"/>
    <dgm:cxn modelId="{084FBECB-8BE6-4D9B-9318-CB66E76431EA}" srcId="{2518EE8F-9714-4CC2-AB13-0FC44480EE97}" destId="{07328246-20C2-4877-935D-0686DA569F20}" srcOrd="1" destOrd="0" parTransId="{F62FC563-7F78-44AB-BB41-D382E90A7549}" sibTransId="{F8EF9B2E-23E9-4678-87C9-EA9A2BB9E0CE}"/>
    <dgm:cxn modelId="{B22A86CD-0D78-466C-928A-A6A1CAB52CD0}" srcId="{D164D4B0-F0E0-4B90-B149-3DCDB00DB00A}" destId="{2518EE8F-9714-4CC2-AB13-0FC44480EE97}" srcOrd="1" destOrd="0" parTransId="{A763DD90-509C-4E76-B2F6-FAD5EFA1EDC6}" sibTransId="{E37370C7-8797-441B-B9C2-7C1D9C795776}"/>
    <dgm:cxn modelId="{FBD999D2-9E55-4E04-A1E7-9D4184BF368A}" srcId="{0E22A7F0-134D-4C2E-9438-AF08F17759EA}" destId="{69B4A255-4D5B-4E97-BD0F-F58688602225}" srcOrd="1" destOrd="0" parTransId="{6484D7AF-F551-457B-BABA-EF5DBDD523EB}" sibTransId="{DEF97908-44DB-4C5F-92ED-840B64F3BD89}"/>
    <dgm:cxn modelId="{E5F43FDB-7744-463B-AAED-0DB9B7A19919}" type="presOf" srcId="{0CBAB939-3C44-4271-B617-631A6DBB3343}" destId="{EBC3F11A-C00D-4610-B21D-8C9DC9068B85}" srcOrd="0" destOrd="3" presId="urn:microsoft.com/office/officeart/2005/8/layout/vList2"/>
    <dgm:cxn modelId="{651BF7EF-0E3D-42D7-AC7E-DC7E220D209A}" srcId="{0E22A7F0-134D-4C2E-9438-AF08F17759EA}" destId="{D91FE7E6-E0D6-4AF6-A59D-BECD80AE7FEF}" srcOrd="2" destOrd="0" parTransId="{464F76E6-A52A-489A-ABB7-2E2F5D4B730D}" sibTransId="{BDA17FB0-E0E5-4502-A65C-C99FF3C37A75}"/>
    <dgm:cxn modelId="{D27C7EDF-4B5F-44FC-BB65-3BAC1717460F}" type="presParOf" srcId="{6F6C50C7-477C-4A10-BBA8-114D32AD886B}" destId="{52DAA583-14DB-4B0F-A8F3-39B42B43308A}" srcOrd="0" destOrd="0" presId="urn:microsoft.com/office/officeart/2005/8/layout/vList2"/>
    <dgm:cxn modelId="{5F256708-4F98-4A68-8834-4547B8F387CD}" type="presParOf" srcId="{6F6C50C7-477C-4A10-BBA8-114D32AD886B}" destId="{EBC3F11A-C00D-4610-B21D-8C9DC9068B85}" srcOrd="1" destOrd="0" presId="urn:microsoft.com/office/officeart/2005/8/layout/vList2"/>
    <dgm:cxn modelId="{2895A0C0-7078-4B29-82A9-BD2594A3E681}" type="presParOf" srcId="{6F6C50C7-477C-4A10-BBA8-114D32AD886B}" destId="{AA9D1E56-C931-4C52-BCD3-2B2713D2A5A1}" srcOrd="2" destOrd="0" presId="urn:microsoft.com/office/officeart/2005/8/layout/vList2"/>
    <dgm:cxn modelId="{A4B30BB0-4236-4137-8813-CB278386EC31}" type="presParOf" srcId="{6F6C50C7-477C-4A10-BBA8-114D32AD886B}" destId="{A19F1E2C-E42E-4682-8529-DAA1A4B54F3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4D4B0-F0E0-4B90-B149-3DCDB00DB00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2A7F0-134D-4C2E-9438-AF08F17759EA}">
      <dgm:prSet custT="1"/>
      <dgm:spPr/>
      <dgm:t>
        <a:bodyPr/>
        <a:lstStyle/>
        <a:p>
          <a:endParaRPr lang="en-US" sz="1900" dirty="0"/>
        </a:p>
        <a:p>
          <a:r>
            <a:rPr lang="en-US" sz="2400" dirty="0"/>
            <a:t>East Blaine Well Field</a:t>
          </a:r>
        </a:p>
      </dgm:t>
    </dgm:pt>
    <dgm:pt modelId="{4AC42635-5E22-4D1A-AFDB-4A06E1841BC6}" type="parTrans" cxnId="{86986A67-32C1-4244-AED7-2F8505B38AFA}">
      <dgm:prSet/>
      <dgm:spPr/>
      <dgm:t>
        <a:bodyPr/>
        <a:lstStyle/>
        <a:p>
          <a:endParaRPr lang="en-US"/>
        </a:p>
      </dgm:t>
    </dgm:pt>
    <dgm:pt modelId="{CAAEAB61-6182-4CA1-B2D4-074670F836F2}" type="sibTrans" cxnId="{86986A67-32C1-4244-AED7-2F8505B38AFA}">
      <dgm:prSet/>
      <dgm:spPr/>
      <dgm:t>
        <a:bodyPr/>
        <a:lstStyle/>
        <a:p>
          <a:endParaRPr lang="en-US"/>
        </a:p>
      </dgm:t>
    </dgm:pt>
    <dgm:pt modelId="{B17CF953-3310-4E12-B4B4-8EEA9CF1E0E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/>
            <a:t>Capital budget request: $2 million </a:t>
          </a:r>
        </a:p>
      </dgm:t>
    </dgm:pt>
    <dgm:pt modelId="{57B2591F-3B31-4E46-AC06-8350B96626A9}" type="parTrans" cxnId="{016A5BBF-D864-430B-B2F2-71ABFB265519}">
      <dgm:prSet/>
      <dgm:spPr/>
      <dgm:t>
        <a:bodyPr/>
        <a:lstStyle/>
        <a:p>
          <a:endParaRPr lang="en-US"/>
        </a:p>
      </dgm:t>
    </dgm:pt>
    <dgm:pt modelId="{C6FE7F68-A3DA-4F7B-8F1D-87005013BA25}" type="sibTrans" cxnId="{016A5BBF-D864-430B-B2F2-71ABFB265519}">
      <dgm:prSet/>
      <dgm:spPr/>
      <dgm:t>
        <a:bodyPr/>
        <a:lstStyle/>
        <a:p>
          <a:endParaRPr lang="en-US"/>
        </a:p>
      </dgm:t>
    </dgm:pt>
    <dgm:pt modelId="{64153D49-7636-432B-8EDE-070455E668B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kern="1200"/>
            <a:t>Bell Road Intersection project to Grade Separation project</a:t>
          </a:r>
        </a:p>
      </dgm:t>
    </dgm:pt>
    <dgm:pt modelId="{FC577ECB-273D-408C-BD80-155F49008E10}" type="parTrans" cxnId="{04834EF1-A8D2-4A3F-8309-D29DC8BB9F17}">
      <dgm:prSet/>
      <dgm:spPr/>
      <dgm:t>
        <a:bodyPr/>
        <a:lstStyle/>
        <a:p>
          <a:endParaRPr lang="en-US"/>
        </a:p>
      </dgm:t>
    </dgm:pt>
    <dgm:pt modelId="{9C9FA1AE-1F2A-453D-979B-EF77A8A8047C}" type="sibTrans" cxnId="{04834EF1-A8D2-4A3F-8309-D29DC8BB9F17}">
      <dgm:prSet/>
      <dgm:spPr/>
      <dgm:t>
        <a:bodyPr/>
        <a:lstStyle/>
        <a:p>
          <a:endParaRPr lang="en-US"/>
        </a:p>
      </dgm:t>
    </dgm:pt>
    <dgm:pt modelId="{D43F19A6-71CA-4C3A-B5E2-840532C4C29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/>
            <a:t>Met with delegation in advance of session and throughout</a:t>
          </a:r>
        </a:p>
      </dgm:t>
    </dgm:pt>
    <dgm:pt modelId="{81B640F7-6A41-40C8-80CF-7321B9DEDFC8}" type="parTrans" cxnId="{E81762AC-E6BE-44E4-9962-490E54997422}">
      <dgm:prSet/>
      <dgm:spPr/>
      <dgm:t>
        <a:bodyPr/>
        <a:lstStyle/>
        <a:p>
          <a:endParaRPr lang="en-US"/>
        </a:p>
      </dgm:t>
    </dgm:pt>
    <dgm:pt modelId="{AAFDB69A-5AC4-45F2-ABC4-A480856FD5FC}" type="sibTrans" cxnId="{E81762AC-E6BE-44E4-9962-490E54997422}">
      <dgm:prSet/>
      <dgm:spPr/>
      <dgm:t>
        <a:bodyPr/>
        <a:lstStyle/>
        <a:p>
          <a:endParaRPr lang="en-US"/>
        </a:p>
      </dgm:t>
    </dgm:pt>
    <dgm:pt modelId="{7E4CF7CD-85F8-4A65-BAD3-F896AFF54D4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/>
            <a:t>2021-23 Capital Budget Investments:</a:t>
          </a:r>
        </a:p>
      </dgm:t>
    </dgm:pt>
    <dgm:pt modelId="{B0D43E88-EB5A-4441-AF2F-599889D84862}" type="parTrans" cxnId="{F56CAFB9-467B-4565-801E-ED9BAF2025AF}">
      <dgm:prSet/>
      <dgm:spPr/>
      <dgm:t>
        <a:bodyPr/>
        <a:lstStyle/>
        <a:p>
          <a:endParaRPr lang="en-US"/>
        </a:p>
      </dgm:t>
    </dgm:pt>
    <dgm:pt modelId="{64D66B8F-C60E-4F82-88FD-CF43E10C2270}" type="sibTrans" cxnId="{F56CAFB9-467B-4565-801E-ED9BAF2025AF}">
      <dgm:prSet/>
      <dgm:spPr/>
      <dgm:t>
        <a:bodyPr/>
        <a:lstStyle/>
        <a:p>
          <a:endParaRPr lang="en-US"/>
        </a:p>
      </dgm:t>
    </dgm:pt>
    <dgm:pt modelId="{F8CF79B0-A85B-4BB2-9DF5-841191E1EA2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/>
            <a:t>$500,000 – Water Pump Station</a:t>
          </a:r>
        </a:p>
      </dgm:t>
    </dgm:pt>
    <dgm:pt modelId="{503442DF-F46F-4007-B3E5-DB724AD700AE}" type="parTrans" cxnId="{3D252EBF-DF68-450B-B357-85233BC39372}">
      <dgm:prSet/>
      <dgm:spPr/>
      <dgm:t>
        <a:bodyPr/>
        <a:lstStyle/>
        <a:p>
          <a:endParaRPr lang="en-US"/>
        </a:p>
      </dgm:t>
    </dgm:pt>
    <dgm:pt modelId="{F8474112-8154-4CCB-BC5D-45F7E02C9D73}" type="sibTrans" cxnId="{3D252EBF-DF68-450B-B357-85233BC39372}">
      <dgm:prSet/>
      <dgm:spPr/>
      <dgm:t>
        <a:bodyPr/>
        <a:lstStyle/>
        <a:p>
          <a:endParaRPr lang="en-US"/>
        </a:p>
      </dgm:t>
    </dgm:pt>
    <dgm:pt modelId="{6B0ABA0B-6309-4573-B2CF-7C8DDA213893}">
      <dgm:prSet/>
      <dgm:spPr/>
      <dgm:t>
        <a:bodyPr/>
        <a:lstStyle/>
        <a:p>
          <a:r>
            <a:rPr lang="en-US" u="none" dirty="0"/>
            <a:t>$500,000 – Downtown Revitalization</a:t>
          </a:r>
        </a:p>
      </dgm:t>
    </dgm:pt>
    <dgm:pt modelId="{08A04171-686B-4552-8A07-0268F7FA0201}" type="parTrans" cxnId="{F1E5F5EF-F143-4DF2-8E28-13DD0C50473C}">
      <dgm:prSet/>
      <dgm:spPr/>
      <dgm:t>
        <a:bodyPr/>
        <a:lstStyle/>
        <a:p>
          <a:endParaRPr lang="en-US"/>
        </a:p>
      </dgm:t>
    </dgm:pt>
    <dgm:pt modelId="{255E46C7-5D51-4FB5-B45A-AF714101C367}" type="sibTrans" cxnId="{F1E5F5EF-F143-4DF2-8E28-13DD0C50473C}">
      <dgm:prSet/>
      <dgm:spPr/>
      <dgm:t>
        <a:bodyPr/>
        <a:lstStyle/>
        <a:p>
          <a:endParaRPr lang="en-US"/>
        </a:p>
      </dgm:t>
    </dgm:pt>
    <dgm:pt modelId="{03085FE7-5648-4EDF-8FF0-C5BC0CD6A9EB}">
      <dgm:prSet custT="1"/>
      <dgm:spPr/>
      <dgm:t>
        <a:bodyPr/>
        <a:lstStyle/>
        <a:p>
          <a:endParaRPr lang="en-US" sz="1900" dirty="0"/>
        </a:p>
        <a:p>
          <a:r>
            <a:rPr lang="en-US" sz="2400" dirty="0"/>
            <a:t>Bell Road/SR 548</a:t>
          </a:r>
          <a:endParaRPr lang="en-US" sz="2400" u="none" dirty="0"/>
        </a:p>
      </dgm:t>
    </dgm:pt>
    <dgm:pt modelId="{E05BD1BD-28AA-4F10-9269-8A1428A4CB76}" type="parTrans" cxnId="{388A8232-CAD1-41DE-975F-C8A586684220}">
      <dgm:prSet/>
      <dgm:spPr/>
      <dgm:t>
        <a:bodyPr/>
        <a:lstStyle/>
        <a:p>
          <a:endParaRPr lang="en-US"/>
        </a:p>
      </dgm:t>
    </dgm:pt>
    <dgm:pt modelId="{0297E6C4-B9A1-45CE-BDB2-E5609B8E6F37}" type="sibTrans" cxnId="{388A8232-CAD1-41DE-975F-C8A586684220}">
      <dgm:prSet/>
      <dgm:spPr/>
      <dgm:t>
        <a:bodyPr/>
        <a:lstStyle/>
        <a:p>
          <a:endParaRPr lang="en-US"/>
        </a:p>
      </dgm:t>
    </dgm:pt>
    <dgm:pt modelId="{B31E7B35-B86E-483B-99B9-DC5553AA77C5}">
      <dgm:prSet/>
      <dgm:spPr/>
      <dgm:t>
        <a:bodyPr/>
        <a:lstStyle/>
        <a:p>
          <a:r>
            <a:rPr lang="en-US" b="0" u="none" kern="1200"/>
            <a:t>Transportation budget request for transfer of project funds: </a:t>
          </a:r>
          <a:r>
            <a:rPr lang="en-US" u="none" kern="1200"/>
            <a:t>$2.2 million </a:t>
          </a:r>
          <a:endParaRPr lang="en-US" u="none"/>
        </a:p>
      </dgm:t>
    </dgm:pt>
    <dgm:pt modelId="{BB064FF1-8E1E-4A75-8B65-B5D915F15604}" type="parTrans" cxnId="{5B1A1EB1-8EB9-419F-93D8-CB1B4F2954B7}">
      <dgm:prSet/>
      <dgm:spPr/>
      <dgm:t>
        <a:bodyPr/>
        <a:lstStyle/>
        <a:p>
          <a:endParaRPr lang="en-US"/>
        </a:p>
      </dgm:t>
    </dgm:pt>
    <dgm:pt modelId="{6D9BC137-CE58-4FDF-B946-97D5962F9D9F}" type="sibTrans" cxnId="{5B1A1EB1-8EB9-419F-93D8-CB1B4F2954B7}">
      <dgm:prSet/>
      <dgm:spPr/>
      <dgm:t>
        <a:bodyPr/>
        <a:lstStyle/>
        <a:p>
          <a:endParaRPr lang="en-US"/>
        </a:p>
      </dgm:t>
    </dgm:pt>
    <dgm:pt modelId="{9B61E957-04F0-42DB-A826-3F8CB208BE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u="none"/>
            <a:t>Challenge: </a:t>
          </a:r>
          <a:r>
            <a:rPr lang="en-US" b="0" u="none"/>
            <a:t>Budget leaders advising many communities to seek grant funding opportunities </a:t>
          </a:r>
        </a:p>
      </dgm:t>
    </dgm:pt>
    <dgm:pt modelId="{8324DA3B-4663-42D0-A9F6-F6A4DC881322}" type="parTrans" cxnId="{E851FDAE-43D6-412C-8A5B-C096F74A785C}">
      <dgm:prSet/>
      <dgm:spPr/>
      <dgm:t>
        <a:bodyPr/>
        <a:lstStyle/>
        <a:p>
          <a:endParaRPr lang="en-US"/>
        </a:p>
      </dgm:t>
    </dgm:pt>
    <dgm:pt modelId="{5840BF0F-DEE7-4689-935D-9BCE6407B818}" type="sibTrans" cxnId="{E851FDAE-43D6-412C-8A5B-C096F74A785C}">
      <dgm:prSet/>
      <dgm:spPr/>
      <dgm:t>
        <a:bodyPr/>
        <a:lstStyle/>
        <a:p>
          <a:endParaRPr lang="en-US"/>
        </a:p>
      </dgm:t>
    </dgm:pt>
    <dgm:pt modelId="{D37181E7-2315-41E8-96AD-B328DCB3D7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dirty="0"/>
            <a:t>Connecting Housing to Infrastructure Program (CHIP) </a:t>
          </a:r>
        </a:p>
      </dgm:t>
    </dgm:pt>
    <dgm:pt modelId="{B8935A1C-DE71-4033-A6F5-3EA2D78D45DF}" type="parTrans" cxnId="{8A01009F-2581-41ED-B62D-376FF58C3F88}">
      <dgm:prSet/>
      <dgm:spPr/>
      <dgm:t>
        <a:bodyPr/>
        <a:lstStyle/>
        <a:p>
          <a:endParaRPr lang="en-US"/>
        </a:p>
      </dgm:t>
    </dgm:pt>
    <dgm:pt modelId="{6DEDA9FA-07F4-42C1-8165-5AB215258F54}" type="sibTrans" cxnId="{8A01009F-2581-41ED-B62D-376FF58C3F88}">
      <dgm:prSet/>
      <dgm:spPr/>
      <dgm:t>
        <a:bodyPr/>
        <a:lstStyle/>
        <a:p>
          <a:endParaRPr lang="en-US"/>
        </a:p>
      </dgm:t>
    </dgm:pt>
    <dgm:pt modelId="{F69D2B23-AD3C-4609-9631-295946A793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u="none" kern="1200"/>
            <a:t>Final Budget: </a:t>
          </a:r>
          <a:r>
            <a:rPr lang="en-US" u="none" kern="1200"/>
            <a:t>$2.2 million transferred to Grade Separation Project</a:t>
          </a:r>
        </a:p>
      </dgm:t>
    </dgm:pt>
    <dgm:pt modelId="{54B9F153-4787-4E17-AAAD-E67B810CCF16}" type="parTrans" cxnId="{8939C733-D705-4027-8DBE-B66670AFBA3C}">
      <dgm:prSet/>
      <dgm:spPr/>
      <dgm:t>
        <a:bodyPr/>
        <a:lstStyle/>
        <a:p>
          <a:endParaRPr lang="en-US"/>
        </a:p>
      </dgm:t>
    </dgm:pt>
    <dgm:pt modelId="{FE8D75A1-BB4D-4534-98ED-EA18622A3F15}" type="sibTrans" cxnId="{8939C733-D705-4027-8DBE-B66670AFBA3C}">
      <dgm:prSet/>
      <dgm:spPr/>
      <dgm:t>
        <a:bodyPr/>
        <a:lstStyle/>
        <a:p>
          <a:endParaRPr lang="en-US"/>
        </a:p>
      </dgm:t>
    </dgm:pt>
    <dgm:pt modelId="{7880D9D0-2EEB-43F8-963F-7092561414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kern="1200"/>
            <a:t>Partners: BNSF, Blaine and WSDOT </a:t>
          </a:r>
        </a:p>
      </dgm:t>
    </dgm:pt>
    <dgm:pt modelId="{EE3A258E-F118-41E8-A71C-EB78ACBE10E2}" type="parTrans" cxnId="{65A517C8-9C50-41A1-AD5D-E0E3A33A3BE4}">
      <dgm:prSet/>
      <dgm:spPr/>
      <dgm:t>
        <a:bodyPr/>
        <a:lstStyle/>
        <a:p>
          <a:endParaRPr lang="en-US"/>
        </a:p>
      </dgm:t>
    </dgm:pt>
    <dgm:pt modelId="{CEA9E48F-88FB-4FAB-B818-00B15CFBE91B}" type="sibTrans" cxnId="{65A517C8-9C50-41A1-AD5D-E0E3A33A3BE4}">
      <dgm:prSet/>
      <dgm:spPr/>
      <dgm:t>
        <a:bodyPr/>
        <a:lstStyle/>
        <a:p>
          <a:endParaRPr lang="en-US"/>
        </a:p>
      </dgm:t>
    </dgm:pt>
    <dgm:pt modelId="{62C2BDE1-E437-4F96-B083-6442DD65B53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kern="1200"/>
            <a:t>Pursuing federal funds </a:t>
          </a:r>
        </a:p>
      </dgm:t>
    </dgm:pt>
    <dgm:pt modelId="{2EFD624F-005D-4D20-A217-CDE91ACB73D9}" type="parTrans" cxnId="{B8365518-98F6-429C-8D69-DA2F90E3C193}">
      <dgm:prSet/>
      <dgm:spPr/>
      <dgm:t>
        <a:bodyPr/>
        <a:lstStyle/>
        <a:p>
          <a:endParaRPr lang="en-US"/>
        </a:p>
      </dgm:t>
    </dgm:pt>
    <dgm:pt modelId="{3A13AADB-FF11-42E4-971B-618EF37A0F15}" type="sibTrans" cxnId="{B8365518-98F6-429C-8D69-DA2F90E3C193}">
      <dgm:prSet/>
      <dgm:spPr/>
      <dgm:t>
        <a:bodyPr/>
        <a:lstStyle/>
        <a:p>
          <a:endParaRPr lang="en-US"/>
        </a:p>
      </dgm:t>
    </dgm:pt>
    <dgm:pt modelId="{2DE9C3D1-31C9-4FBC-8F1C-E845995400F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u="none" kern="1200"/>
        </a:p>
      </dgm:t>
    </dgm:pt>
    <dgm:pt modelId="{81FB87B0-EA3A-4363-BD2E-2593A373479C}" type="parTrans" cxnId="{FEAB3F82-DF7E-47F4-AABA-4976A4F8D41E}">
      <dgm:prSet/>
      <dgm:spPr/>
      <dgm:t>
        <a:bodyPr/>
        <a:lstStyle/>
        <a:p>
          <a:endParaRPr lang="en-US"/>
        </a:p>
      </dgm:t>
    </dgm:pt>
    <dgm:pt modelId="{D5BCEE2E-1023-429B-ABE4-380D07C56AE1}" type="sibTrans" cxnId="{FEAB3F82-DF7E-47F4-AABA-4976A4F8D41E}">
      <dgm:prSet/>
      <dgm:spPr/>
      <dgm:t>
        <a:bodyPr/>
        <a:lstStyle/>
        <a:p>
          <a:endParaRPr lang="en-US"/>
        </a:p>
      </dgm:t>
    </dgm:pt>
    <dgm:pt modelId="{4220B27D-1A3E-472B-A4D4-E8C6DF3045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u="none" kern="1200"/>
            <a:t>City’s preferred approach and Legislative Delegation in support</a:t>
          </a:r>
        </a:p>
      </dgm:t>
    </dgm:pt>
    <dgm:pt modelId="{6E784BFB-C8E5-4F01-AF79-86D918B3643F}" type="parTrans" cxnId="{DB38C81D-3D57-4F04-A01D-93CBD836C597}">
      <dgm:prSet/>
      <dgm:spPr/>
      <dgm:t>
        <a:bodyPr/>
        <a:lstStyle/>
        <a:p>
          <a:endParaRPr lang="en-US"/>
        </a:p>
      </dgm:t>
    </dgm:pt>
    <dgm:pt modelId="{25176F73-98AD-40B1-B32E-6360EBA6AA52}" type="sibTrans" cxnId="{DB38C81D-3D57-4F04-A01D-93CBD836C597}">
      <dgm:prSet/>
      <dgm:spPr/>
      <dgm:t>
        <a:bodyPr/>
        <a:lstStyle/>
        <a:p>
          <a:endParaRPr lang="en-US"/>
        </a:p>
      </dgm:t>
    </dgm:pt>
    <dgm:pt modelId="{9819DB1A-15CD-4D2B-B6AD-C50457730660}">
      <dgm:prSet/>
      <dgm:spPr/>
      <dgm:t>
        <a:bodyPr/>
        <a:lstStyle/>
        <a:p>
          <a:r>
            <a:rPr lang="en-US" b="1" u="none" dirty="0"/>
            <a:t>Final Budget: </a:t>
          </a:r>
          <a:r>
            <a:rPr lang="en-US" u="none" dirty="0"/>
            <a:t>Did not include project funding</a:t>
          </a:r>
        </a:p>
      </dgm:t>
    </dgm:pt>
    <dgm:pt modelId="{DEEFBF8F-6323-4631-A8D4-B14D2ABF85DE}" type="parTrans" cxnId="{0A5452C7-2ACC-4F8D-948E-71747479535C}">
      <dgm:prSet/>
      <dgm:spPr/>
      <dgm:t>
        <a:bodyPr/>
        <a:lstStyle/>
        <a:p>
          <a:endParaRPr lang="en-US"/>
        </a:p>
      </dgm:t>
    </dgm:pt>
    <dgm:pt modelId="{20FF94C8-4A64-4625-968C-ADAE440F9B5C}" type="sibTrans" cxnId="{0A5452C7-2ACC-4F8D-948E-71747479535C}">
      <dgm:prSet/>
      <dgm:spPr/>
      <dgm:t>
        <a:bodyPr/>
        <a:lstStyle/>
        <a:p>
          <a:endParaRPr lang="en-US"/>
        </a:p>
      </dgm:t>
    </dgm:pt>
    <dgm:pt modelId="{BD14438B-8259-4295-82B7-FBDAC78827B4}" type="pres">
      <dgm:prSet presAssocID="{D164D4B0-F0E0-4B90-B149-3DCDB00DB00A}" presName="Name0" presStyleCnt="0">
        <dgm:presLayoutVars>
          <dgm:dir/>
          <dgm:animLvl val="lvl"/>
          <dgm:resizeHandles val="exact"/>
        </dgm:presLayoutVars>
      </dgm:prSet>
      <dgm:spPr/>
    </dgm:pt>
    <dgm:pt modelId="{9951FBD1-AD4E-4476-8413-AAA10C7A5E4E}" type="pres">
      <dgm:prSet presAssocID="{0E22A7F0-134D-4C2E-9438-AF08F17759EA}" presName="composite" presStyleCnt="0"/>
      <dgm:spPr/>
    </dgm:pt>
    <dgm:pt modelId="{2D28B92F-5FA8-48B6-95ED-647E95C9D931}" type="pres">
      <dgm:prSet presAssocID="{0E22A7F0-134D-4C2E-9438-AF08F17759E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79AFF9-6C50-4274-A0C7-628DBCB6F058}" type="pres">
      <dgm:prSet presAssocID="{0E22A7F0-134D-4C2E-9438-AF08F17759EA}" presName="desTx" presStyleLbl="alignAccFollowNode1" presStyleIdx="0" presStyleCnt="2">
        <dgm:presLayoutVars>
          <dgm:bulletEnabled val="1"/>
        </dgm:presLayoutVars>
      </dgm:prSet>
      <dgm:spPr/>
    </dgm:pt>
    <dgm:pt modelId="{A48B6140-02F2-466B-B3F5-60CA2114EF1A}" type="pres">
      <dgm:prSet presAssocID="{CAAEAB61-6182-4CA1-B2D4-074670F836F2}" presName="space" presStyleCnt="0"/>
      <dgm:spPr/>
    </dgm:pt>
    <dgm:pt modelId="{C1477C14-BCC4-4190-90DF-0220401F6BA2}" type="pres">
      <dgm:prSet presAssocID="{03085FE7-5648-4EDF-8FF0-C5BC0CD6A9EB}" presName="composite" presStyleCnt="0"/>
      <dgm:spPr/>
    </dgm:pt>
    <dgm:pt modelId="{4226A26C-64E2-40E7-8A11-91E790F33202}" type="pres">
      <dgm:prSet presAssocID="{03085FE7-5648-4EDF-8FF0-C5BC0CD6A9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511476-03DC-45C6-808F-5B8C0CA5A019}" type="pres">
      <dgm:prSet presAssocID="{03085FE7-5648-4EDF-8FF0-C5BC0CD6A9E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71CFF06-D655-465B-9671-DE08C6C50CAD}" type="presOf" srcId="{F8CF79B0-A85B-4BB2-9DF5-841191E1EA22}" destId="{E679AFF9-6C50-4274-A0C7-628DBCB6F058}" srcOrd="0" destOrd="5" presId="urn:microsoft.com/office/officeart/2005/8/layout/hList1"/>
    <dgm:cxn modelId="{0C42630E-C324-412F-96DB-76E0034C6751}" type="presOf" srcId="{4220B27D-1A3E-472B-A4D4-E8C6DF3045ED}" destId="{31511476-03DC-45C6-808F-5B8C0CA5A019}" srcOrd="0" destOrd="4" presId="urn:microsoft.com/office/officeart/2005/8/layout/hList1"/>
    <dgm:cxn modelId="{07815D13-225A-4E7C-BBEF-9B21AB2D81A9}" type="presOf" srcId="{6B0ABA0B-6309-4573-B2CF-7C8DDA213893}" destId="{E679AFF9-6C50-4274-A0C7-628DBCB6F058}" srcOrd="0" destOrd="6" presId="urn:microsoft.com/office/officeart/2005/8/layout/hList1"/>
    <dgm:cxn modelId="{E6E2C913-E479-4406-B5CF-E82D9CC2B0A1}" type="presOf" srcId="{D37181E7-2315-41E8-96AD-B328DCB3D7DC}" destId="{E679AFF9-6C50-4274-A0C7-628DBCB6F058}" srcOrd="0" destOrd="3" presId="urn:microsoft.com/office/officeart/2005/8/layout/hList1"/>
    <dgm:cxn modelId="{AE9E5F15-7056-47C0-81F7-A20485B5EB6C}" type="presOf" srcId="{B17CF953-3310-4E12-B4B4-8EEA9CF1E0EF}" destId="{E679AFF9-6C50-4274-A0C7-628DBCB6F058}" srcOrd="0" destOrd="0" presId="urn:microsoft.com/office/officeart/2005/8/layout/hList1"/>
    <dgm:cxn modelId="{B8365518-98F6-429C-8D69-DA2F90E3C193}" srcId="{64153D49-7636-432B-8EDE-070455E668B2}" destId="{62C2BDE1-E437-4F96-B083-6442DD65B53D}" srcOrd="1" destOrd="0" parTransId="{2EFD624F-005D-4D20-A217-CDE91ACB73D9}" sibTransId="{3A13AADB-FF11-42E4-971B-618EF37A0F15}"/>
    <dgm:cxn modelId="{AF59601C-4D56-42B1-BE65-6AFCF51B0434}" type="presOf" srcId="{D43F19A6-71CA-4C3A-B5E2-840532C4C293}" destId="{E679AFF9-6C50-4274-A0C7-628DBCB6F058}" srcOrd="0" destOrd="1" presId="urn:microsoft.com/office/officeart/2005/8/layout/hList1"/>
    <dgm:cxn modelId="{DB38C81D-3D57-4F04-A01D-93CBD836C597}" srcId="{64153D49-7636-432B-8EDE-070455E668B2}" destId="{4220B27D-1A3E-472B-A4D4-E8C6DF3045ED}" srcOrd="2" destOrd="0" parTransId="{6E784BFB-C8E5-4F01-AF79-86D918B3643F}" sibTransId="{25176F73-98AD-40B1-B32E-6360EBA6AA52}"/>
    <dgm:cxn modelId="{388A8232-CAD1-41DE-975F-C8A586684220}" srcId="{D164D4B0-F0E0-4B90-B149-3DCDB00DB00A}" destId="{03085FE7-5648-4EDF-8FF0-C5BC0CD6A9EB}" srcOrd="1" destOrd="0" parTransId="{E05BD1BD-28AA-4F10-9269-8A1428A4CB76}" sibTransId="{0297E6C4-B9A1-45CE-BDB2-E5609B8E6F37}"/>
    <dgm:cxn modelId="{8939C733-D705-4027-8DBE-B66670AFBA3C}" srcId="{03085FE7-5648-4EDF-8FF0-C5BC0CD6A9EB}" destId="{F69D2B23-AD3C-4609-9631-295946A793CE}" srcOrd="2" destOrd="0" parTransId="{54B9F153-4787-4E17-AAAD-E67B810CCF16}" sibTransId="{FE8D75A1-BB4D-4534-98ED-EA18622A3F15}"/>
    <dgm:cxn modelId="{B6761E5F-2528-45FE-8988-1BEDFAAA7657}" type="presOf" srcId="{B31E7B35-B86E-483B-99B9-DC5553AA77C5}" destId="{31511476-03DC-45C6-808F-5B8C0CA5A019}" srcOrd="0" destOrd="0" presId="urn:microsoft.com/office/officeart/2005/8/layout/hList1"/>
    <dgm:cxn modelId="{86986A67-32C1-4244-AED7-2F8505B38AFA}" srcId="{D164D4B0-F0E0-4B90-B149-3DCDB00DB00A}" destId="{0E22A7F0-134D-4C2E-9438-AF08F17759EA}" srcOrd="0" destOrd="0" parTransId="{4AC42635-5E22-4D1A-AFDB-4A06E1841BC6}" sibTransId="{CAAEAB61-6182-4CA1-B2D4-074670F836F2}"/>
    <dgm:cxn modelId="{D41AD148-CB65-4F10-99EE-0CF3E4440F78}" type="presOf" srcId="{03085FE7-5648-4EDF-8FF0-C5BC0CD6A9EB}" destId="{4226A26C-64E2-40E7-8A11-91E790F33202}" srcOrd="0" destOrd="0" presId="urn:microsoft.com/office/officeart/2005/8/layout/hList1"/>
    <dgm:cxn modelId="{0ACF8970-5951-431B-9EBE-357D70B5E90D}" type="presOf" srcId="{F69D2B23-AD3C-4609-9631-295946A793CE}" destId="{31511476-03DC-45C6-808F-5B8C0CA5A019}" srcOrd="0" destOrd="5" presId="urn:microsoft.com/office/officeart/2005/8/layout/hList1"/>
    <dgm:cxn modelId="{FEAB3F82-DF7E-47F4-AABA-4976A4F8D41E}" srcId="{03085FE7-5648-4EDF-8FF0-C5BC0CD6A9EB}" destId="{2DE9C3D1-31C9-4FBC-8F1C-E845995400F1}" srcOrd="3" destOrd="0" parTransId="{81FB87B0-EA3A-4363-BD2E-2593A373479C}" sibTransId="{D5BCEE2E-1023-429B-ABE4-380D07C56AE1}"/>
    <dgm:cxn modelId="{D8859183-9A08-49E4-AC39-EC0E66ABE88D}" type="presOf" srcId="{7E4CF7CD-85F8-4A65-BAD3-F896AFF54D45}" destId="{E679AFF9-6C50-4274-A0C7-628DBCB6F058}" srcOrd="0" destOrd="4" presId="urn:microsoft.com/office/officeart/2005/8/layout/hList1"/>
    <dgm:cxn modelId="{33FFF285-CD28-4F2B-8490-25F14E30A970}" type="presOf" srcId="{64153D49-7636-432B-8EDE-070455E668B2}" destId="{31511476-03DC-45C6-808F-5B8C0CA5A019}" srcOrd="0" destOrd="1" presId="urn:microsoft.com/office/officeart/2005/8/layout/hList1"/>
    <dgm:cxn modelId="{8A01009F-2581-41ED-B62D-376FF58C3F88}" srcId="{9B61E957-04F0-42DB-A826-3F8CB208BEA5}" destId="{D37181E7-2315-41E8-96AD-B328DCB3D7DC}" srcOrd="0" destOrd="0" parTransId="{B8935A1C-DE71-4033-A6F5-3EA2D78D45DF}" sibTransId="{6DEDA9FA-07F4-42C1-8165-5AB215258F54}"/>
    <dgm:cxn modelId="{E81762AC-E6BE-44E4-9962-490E54997422}" srcId="{0E22A7F0-134D-4C2E-9438-AF08F17759EA}" destId="{D43F19A6-71CA-4C3A-B5E2-840532C4C293}" srcOrd="1" destOrd="0" parTransId="{81B640F7-6A41-40C8-80CF-7321B9DEDFC8}" sibTransId="{AAFDB69A-5AC4-45F2-ABC4-A480856FD5FC}"/>
    <dgm:cxn modelId="{E851FDAE-43D6-412C-8A5B-C096F74A785C}" srcId="{0E22A7F0-134D-4C2E-9438-AF08F17759EA}" destId="{9B61E957-04F0-42DB-A826-3F8CB208BEA5}" srcOrd="2" destOrd="0" parTransId="{8324DA3B-4663-42D0-A9F6-F6A4DC881322}" sibTransId="{5840BF0F-DEE7-4689-935D-9BCE6407B818}"/>
    <dgm:cxn modelId="{5B1A1EB1-8EB9-419F-93D8-CB1B4F2954B7}" srcId="{03085FE7-5648-4EDF-8FF0-C5BC0CD6A9EB}" destId="{B31E7B35-B86E-483B-99B9-DC5553AA77C5}" srcOrd="0" destOrd="0" parTransId="{BB064FF1-8E1E-4A75-8B65-B5D915F15604}" sibTransId="{6D9BC137-CE58-4FDF-B946-97D5962F9D9F}"/>
    <dgm:cxn modelId="{F56CAFB9-467B-4565-801E-ED9BAF2025AF}" srcId="{0E22A7F0-134D-4C2E-9438-AF08F17759EA}" destId="{7E4CF7CD-85F8-4A65-BAD3-F896AFF54D45}" srcOrd="3" destOrd="0" parTransId="{B0D43E88-EB5A-4441-AF2F-599889D84862}" sibTransId="{64D66B8F-C60E-4F82-88FD-CF43E10C2270}"/>
    <dgm:cxn modelId="{B6E17DBA-3146-4C66-878B-26F69A176FDB}" type="presOf" srcId="{D164D4B0-F0E0-4B90-B149-3DCDB00DB00A}" destId="{BD14438B-8259-4295-82B7-FBDAC78827B4}" srcOrd="0" destOrd="0" presId="urn:microsoft.com/office/officeart/2005/8/layout/hList1"/>
    <dgm:cxn modelId="{3D252EBF-DF68-450B-B357-85233BC39372}" srcId="{7E4CF7CD-85F8-4A65-BAD3-F896AFF54D45}" destId="{F8CF79B0-A85B-4BB2-9DF5-841191E1EA22}" srcOrd="0" destOrd="0" parTransId="{503442DF-F46F-4007-B3E5-DB724AD700AE}" sibTransId="{F8474112-8154-4CCB-BC5D-45F7E02C9D73}"/>
    <dgm:cxn modelId="{016A5BBF-D864-430B-B2F2-71ABFB265519}" srcId="{0E22A7F0-134D-4C2E-9438-AF08F17759EA}" destId="{B17CF953-3310-4E12-B4B4-8EEA9CF1E0EF}" srcOrd="0" destOrd="0" parTransId="{57B2591F-3B31-4E46-AC06-8350B96626A9}" sibTransId="{C6FE7F68-A3DA-4F7B-8F1D-87005013BA25}"/>
    <dgm:cxn modelId="{D43C0EC0-8FFA-4762-B066-F358D481B781}" type="presOf" srcId="{7880D9D0-2EEB-43F8-963F-709256141490}" destId="{31511476-03DC-45C6-808F-5B8C0CA5A019}" srcOrd="0" destOrd="2" presId="urn:microsoft.com/office/officeart/2005/8/layout/hList1"/>
    <dgm:cxn modelId="{774C61C4-FE44-427A-9FBE-EDABDFF27CCD}" type="presOf" srcId="{62C2BDE1-E437-4F96-B083-6442DD65B53D}" destId="{31511476-03DC-45C6-808F-5B8C0CA5A019}" srcOrd="0" destOrd="3" presId="urn:microsoft.com/office/officeart/2005/8/layout/hList1"/>
    <dgm:cxn modelId="{0A5452C7-2ACC-4F8D-948E-71747479535C}" srcId="{0E22A7F0-134D-4C2E-9438-AF08F17759EA}" destId="{9819DB1A-15CD-4D2B-B6AD-C50457730660}" srcOrd="4" destOrd="0" parTransId="{DEEFBF8F-6323-4631-A8D4-B14D2ABF85DE}" sibTransId="{20FF94C8-4A64-4625-968C-ADAE440F9B5C}"/>
    <dgm:cxn modelId="{65A517C8-9C50-41A1-AD5D-E0E3A33A3BE4}" srcId="{64153D49-7636-432B-8EDE-070455E668B2}" destId="{7880D9D0-2EEB-43F8-963F-709256141490}" srcOrd="0" destOrd="0" parTransId="{EE3A258E-F118-41E8-A71C-EB78ACBE10E2}" sibTransId="{CEA9E48F-88FB-4FAB-B818-00B15CFBE91B}"/>
    <dgm:cxn modelId="{B4A674D0-189D-4C75-89CE-A3AD44D292B2}" type="presOf" srcId="{0E22A7F0-134D-4C2E-9438-AF08F17759EA}" destId="{2D28B92F-5FA8-48B6-95ED-647E95C9D931}" srcOrd="0" destOrd="0" presId="urn:microsoft.com/office/officeart/2005/8/layout/hList1"/>
    <dgm:cxn modelId="{C1C2DCE7-D6AB-499A-B3CA-C0067D3B75BE}" type="presOf" srcId="{2DE9C3D1-31C9-4FBC-8F1C-E845995400F1}" destId="{31511476-03DC-45C6-808F-5B8C0CA5A019}" srcOrd="0" destOrd="6" presId="urn:microsoft.com/office/officeart/2005/8/layout/hList1"/>
    <dgm:cxn modelId="{3345E4EF-C3DD-468A-ABC8-675EB8800E7E}" type="presOf" srcId="{9B61E957-04F0-42DB-A826-3F8CB208BEA5}" destId="{E679AFF9-6C50-4274-A0C7-628DBCB6F058}" srcOrd="0" destOrd="2" presId="urn:microsoft.com/office/officeart/2005/8/layout/hList1"/>
    <dgm:cxn modelId="{F1E5F5EF-F143-4DF2-8E28-13DD0C50473C}" srcId="{7E4CF7CD-85F8-4A65-BAD3-F896AFF54D45}" destId="{6B0ABA0B-6309-4573-B2CF-7C8DDA213893}" srcOrd="1" destOrd="0" parTransId="{08A04171-686B-4552-8A07-0268F7FA0201}" sibTransId="{255E46C7-5D51-4FB5-B45A-AF714101C367}"/>
    <dgm:cxn modelId="{04834EF1-A8D2-4A3F-8309-D29DC8BB9F17}" srcId="{03085FE7-5648-4EDF-8FF0-C5BC0CD6A9EB}" destId="{64153D49-7636-432B-8EDE-070455E668B2}" srcOrd="1" destOrd="0" parTransId="{FC577ECB-273D-408C-BD80-155F49008E10}" sibTransId="{9C9FA1AE-1F2A-453D-979B-EF77A8A8047C}"/>
    <dgm:cxn modelId="{E41C2DFA-8ED8-4ADD-8061-3C58B0B80EFC}" type="presOf" srcId="{9819DB1A-15CD-4D2B-B6AD-C50457730660}" destId="{E679AFF9-6C50-4274-A0C7-628DBCB6F058}" srcOrd="0" destOrd="7" presId="urn:microsoft.com/office/officeart/2005/8/layout/hList1"/>
    <dgm:cxn modelId="{A81C3D97-841D-46DE-8458-DEF93A9A6C20}" type="presParOf" srcId="{BD14438B-8259-4295-82B7-FBDAC78827B4}" destId="{9951FBD1-AD4E-4476-8413-AAA10C7A5E4E}" srcOrd="0" destOrd="0" presId="urn:microsoft.com/office/officeart/2005/8/layout/hList1"/>
    <dgm:cxn modelId="{34604A68-3F8E-4E6F-A1A6-9F2F18A352F0}" type="presParOf" srcId="{9951FBD1-AD4E-4476-8413-AAA10C7A5E4E}" destId="{2D28B92F-5FA8-48B6-95ED-647E95C9D931}" srcOrd="0" destOrd="0" presId="urn:microsoft.com/office/officeart/2005/8/layout/hList1"/>
    <dgm:cxn modelId="{7DA53F16-9AB7-484D-9273-C9F4321D54D0}" type="presParOf" srcId="{9951FBD1-AD4E-4476-8413-AAA10C7A5E4E}" destId="{E679AFF9-6C50-4274-A0C7-628DBCB6F058}" srcOrd="1" destOrd="0" presId="urn:microsoft.com/office/officeart/2005/8/layout/hList1"/>
    <dgm:cxn modelId="{96EFBED9-A02C-4570-ACEC-61D3A6118FEC}" type="presParOf" srcId="{BD14438B-8259-4295-82B7-FBDAC78827B4}" destId="{A48B6140-02F2-466B-B3F5-60CA2114EF1A}" srcOrd="1" destOrd="0" presId="urn:microsoft.com/office/officeart/2005/8/layout/hList1"/>
    <dgm:cxn modelId="{DA45D8D0-ED4C-4E6F-9A9F-E7D0496A7D7B}" type="presParOf" srcId="{BD14438B-8259-4295-82B7-FBDAC78827B4}" destId="{C1477C14-BCC4-4190-90DF-0220401F6BA2}" srcOrd="2" destOrd="0" presId="urn:microsoft.com/office/officeart/2005/8/layout/hList1"/>
    <dgm:cxn modelId="{0263418B-8B32-401F-A3C2-65F4F070237E}" type="presParOf" srcId="{C1477C14-BCC4-4190-90DF-0220401F6BA2}" destId="{4226A26C-64E2-40E7-8A11-91E790F33202}" srcOrd="0" destOrd="0" presId="urn:microsoft.com/office/officeart/2005/8/layout/hList1"/>
    <dgm:cxn modelId="{07981558-DC7C-4CE5-B4F2-0BE9AE53A2C3}" type="presParOf" srcId="{C1477C14-BCC4-4190-90DF-0220401F6BA2}" destId="{31511476-03DC-45C6-808F-5B8C0CA5A0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C2484-D546-40F9-A1C6-510DB0F73B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279A-AA5F-4B79-AFBB-F9498ACC49F8}">
      <dgm:prSet phldrT="[Text]" custT="1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US" sz="2200" dirty="0"/>
            <a:t>Fiscal Sustainability</a:t>
          </a:r>
        </a:p>
      </dgm:t>
    </dgm:pt>
    <dgm:pt modelId="{7E42A291-2695-49C1-9CAC-82C4D2B26E53}" type="parTrans" cxnId="{A0F6A9E1-9D67-4F99-B388-F48570C4D33B}">
      <dgm:prSet/>
      <dgm:spPr/>
      <dgm:t>
        <a:bodyPr/>
        <a:lstStyle/>
        <a:p>
          <a:endParaRPr lang="en-US"/>
        </a:p>
      </dgm:t>
    </dgm:pt>
    <dgm:pt modelId="{C7643C55-14EB-4D4E-81FD-8B206A016D9D}" type="sibTrans" cxnId="{A0F6A9E1-9D67-4F99-B388-F48570C4D33B}">
      <dgm:prSet/>
      <dgm:spPr/>
      <dgm:t>
        <a:bodyPr/>
        <a:lstStyle/>
        <a:p>
          <a:endParaRPr lang="en-US"/>
        </a:p>
      </dgm:t>
    </dgm:pt>
    <dgm:pt modelId="{A517E9DA-A199-45D0-8DE8-0891C243A0F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700" dirty="0"/>
            <a:t>1% property tax cap </a:t>
          </a:r>
        </a:p>
      </dgm:t>
    </dgm:pt>
    <dgm:pt modelId="{84721486-F1B4-463A-9000-9A0C40C3B32B}" type="parTrans" cxnId="{3D815F60-5B22-4FB9-A106-7DF3830C7E2E}">
      <dgm:prSet/>
      <dgm:spPr/>
      <dgm:t>
        <a:bodyPr/>
        <a:lstStyle/>
        <a:p>
          <a:endParaRPr lang="en-US"/>
        </a:p>
      </dgm:t>
    </dgm:pt>
    <dgm:pt modelId="{D911916F-3F2D-435B-8D85-3FFCA75F4876}" type="sibTrans" cxnId="{3D815F60-5B22-4FB9-A106-7DF3830C7E2E}">
      <dgm:prSet/>
      <dgm:spPr/>
      <dgm:t>
        <a:bodyPr/>
        <a:lstStyle/>
        <a:p>
          <a:endParaRPr lang="en-US"/>
        </a:p>
      </dgm:t>
    </dgm:pt>
    <dgm:pt modelId="{0AC43E55-14E6-4F61-B87A-C4AA8E9D6CD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700" dirty="0"/>
            <a:t>State shared revenues</a:t>
          </a:r>
        </a:p>
      </dgm:t>
    </dgm:pt>
    <dgm:pt modelId="{65121FA3-ECBD-49CC-884D-75F1B6D11F4A}" type="parTrans" cxnId="{E01C9A50-998B-42FA-A538-6B24F63C3941}">
      <dgm:prSet/>
      <dgm:spPr/>
      <dgm:t>
        <a:bodyPr/>
        <a:lstStyle/>
        <a:p>
          <a:endParaRPr lang="en-US"/>
        </a:p>
      </dgm:t>
    </dgm:pt>
    <dgm:pt modelId="{CAD8B5B2-0E37-41F8-8AFC-5B46569B29B1}" type="sibTrans" cxnId="{E01C9A50-998B-42FA-A538-6B24F63C3941}">
      <dgm:prSet/>
      <dgm:spPr/>
      <dgm:t>
        <a:bodyPr/>
        <a:lstStyle/>
        <a:p>
          <a:endParaRPr lang="en-US"/>
        </a:p>
      </dgm:t>
    </dgm:pt>
    <dgm:pt modelId="{8A7EC3BC-2BB6-4A09-9D81-1DC293F4495E}">
      <dgm:prSet phldrT="[Text]" custT="1"/>
      <dgm:spPr>
        <a:solidFill>
          <a:schemeClr val="accent5"/>
        </a:solidFill>
      </dgm:spPr>
      <dgm:t>
        <a:bodyPr/>
        <a:lstStyle/>
        <a:p>
          <a:pPr algn="l">
            <a:buNone/>
          </a:pPr>
          <a:r>
            <a:rPr lang="en-US" sz="22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Local Transportation Preservation &amp; Maintenance </a:t>
          </a:r>
        </a:p>
      </dgm:t>
    </dgm:pt>
    <dgm:pt modelId="{DF51DFE1-09F9-4A54-A073-CFEC0CBCF565}" type="parTrans" cxnId="{9B8853B9-8E65-41A7-9EA0-5C4436BACFC0}">
      <dgm:prSet/>
      <dgm:spPr/>
      <dgm:t>
        <a:bodyPr/>
        <a:lstStyle/>
        <a:p>
          <a:endParaRPr lang="en-US"/>
        </a:p>
      </dgm:t>
    </dgm:pt>
    <dgm:pt modelId="{BC76BEC4-D0C1-44DD-8BD6-9E3D2DF9DF83}" type="sibTrans" cxnId="{9B8853B9-8E65-41A7-9EA0-5C4436BACFC0}">
      <dgm:prSet/>
      <dgm:spPr/>
      <dgm:t>
        <a:bodyPr/>
        <a:lstStyle/>
        <a:p>
          <a:endParaRPr lang="en-US"/>
        </a:p>
      </dgm:t>
    </dgm:pt>
    <dgm:pt modelId="{1566FF26-7ACB-443B-8539-5F9CCE297632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700" kern="1200" dirty="0"/>
            <a:t>Public Works Assistance Account</a:t>
          </a:r>
        </a:p>
      </dgm:t>
    </dgm:pt>
    <dgm:pt modelId="{C823EF87-5EFC-415E-A3F9-3933895921EE}" type="parTrans" cxnId="{842F6059-C7FC-4FB2-97BF-9BE7C838E799}">
      <dgm:prSet/>
      <dgm:spPr/>
      <dgm:t>
        <a:bodyPr/>
        <a:lstStyle/>
        <a:p>
          <a:endParaRPr lang="en-US"/>
        </a:p>
      </dgm:t>
    </dgm:pt>
    <dgm:pt modelId="{AF9D1528-9987-4761-9406-83D3147CCECF}" type="sibTrans" cxnId="{842F6059-C7FC-4FB2-97BF-9BE7C838E799}">
      <dgm:prSet/>
      <dgm:spPr/>
      <dgm:t>
        <a:bodyPr/>
        <a:lstStyle/>
        <a:p>
          <a:endParaRPr lang="en-US"/>
        </a:p>
      </dgm:t>
    </dgm:pt>
    <dgm:pt modelId="{54D0F399-14A7-425F-9ECF-259DED94E85C}">
      <dgm:prSet phldrT="[Text]" custT="1"/>
      <dgm:spPr>
        <a:solidFill>
          <a:schemeClr val="accent5"/>
        </a:solidFill>
      </dgm:spPr>
      <dgm:t>
        <a:bodyPr/>
        <a:lstStyle/>
        <a:p>
          <a:pPr>
            <a:buNone/>
          </a:pPr>
          <a:r>
            <a:rPr lang="en-US" sz="2200" dirty="0"/>
            <a:t>Housing</a:t>
          </a:r>
        </a:p>
      </dgm:t>
    </dgm:pt>
    <dgm:pt modelId="{9FAA2E56-4FA3-457E-975B-C284DAC69F1F}" type="parTrans" cxnId="{95483C7C-B92C-40CD-B719-895FA40941DC}">
      <dgm:prSet/>
      <dgm:spPr/>
      <dgm:t>
        <a:bodyPr/>
        <a:lstStyle/>
        <a:p>
          <a:endParaRPr lang="en-US"/>
        </a:p>
      </dgm:t>
    </dgm:pt>
    <dgm:pt modelId="{8367DFE4-C859-486A-91A6-0F476ACB9D4D}" type="sibTrans" cxnId="{95483C7C-B92C-40CD-B719-895FA40941DC}">
      <dgm:prSet/>
      <dgm:spPr/>
      <dgm:t>
        <a:bodyPr/>
        <a:lstStyle/>
        <a:p>
          <a:endParaRPr lang="en-US"/>
        </a:p>
      </dgm:t>
    </dgm:pt>
    <dgm:pt modelId="{8705B78D-7C7F-4F17-AC7E-6BB3058266C2}">
      <dgm:prSet phldrT="[Text]" custT="1"/>
      <dgm:spPr>
        <a:solidFill>
          <a:schemeClr val="accent5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700" dirty="0"/>
            <a:t>Market Rate: middle housing, ADUs, permitting, SEPA exemption, etc.  	</a:t>
          </a:r>
        </a:p>
      </dgm:t>
    </dgm:pt>
    <dgm:pt modelId="{4DEE065E-3381-475F-BE6B-89C71A563C24}" type="parTrans" cxnId="{6AC97BE0-64BE-45BC-93C0-79E73464F8F8}">
      <dgm:prSet/>
      <dgm:spPr/>
      <dgm:t>
        <a:bodyPr/>
        <a:lstStyle/>
        <a:p>
          <a:endParaRPr lang="en-US"/>
        </a:p>
      </dgm:t>
    </dgm:pt>
    <dgm:pt modelId="{17C9400F-192D-4DF3-9D74-B490FDAE74A7}" type="sibTrans" cxnId="{6AC97BE0-64BE-45BC-93C0-79E73464F8F8}">
      <dgm:prSet/>
      <dgm:spPr/>
      <dgm:t>
        <a:bodyPr/>
        <a:lstStyle/>
        <a:p>
          <a:endParaRPr lang="en-US"/>
        </a:p>
      </dgm:t>
    </dgm:pt>
    <dgm:pt modelId="{BB52460F-BF5B-4251-BE72-0622D1D4B5A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700" dirty="0"/>
            <a:t>Subsidized: REET and Governor’s bond proposal </a:t>
          </a:r>
        </a:p>
      </dgm:t>
    </dgm:pt>
    <dgm:pt modelId="{E7CEE2B6-1914-459B-8E54-DE6A1F2AC0CD}" type="parTrans" cxnId="{D14695AE-895C-478C-B63E-6B8F1F61760B}">
      <dgm:prSet/>
      <dgm:spPr/>
      <dgm:t>
        <a:bodyPr/>
        <a:lstStyle/>
        <a:p>
          <a:endParaRPr lang="en-US"/>
        </a:p>
      </dgm:t>
    </dgm:pt>
    <dgm:pt modelId="{4F94C2E6-D0AD-404E-B617-06431CD4C4B8}" type="sibTrans" cxnId="{D14695AE-895C-478C-B63E-6B8F1F61760B}">
      <dgm:prSet/>
      <dgm:spPr/>
      <dgm:t>
        <a:bodyPr/>
        <a:lstStyle/>
        <a:p>
          <a:endParaRPr lang="en-US"/>
        </a:p>
      </dgm:t>
    </dgm:pt>
    <dgm:pt modelId="{24BE8E5A-91D5-4BE9-99C3-59B5FF62A5A3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700" kern="1200" dirty="0"/>
            <a:t>Grant Funding 		</a:t>
          </a:r>
        </a:p>
      </dgm:t>
    </dgm:pt>
    <dgm:pt modelId="{85E1A848-E22B-47BF-AFF3-5E32BBB69297}" type="parTrans" cxnId="{A50B76BD-865C-4DC9-ADA9-5940ED19D9B3}">
      <dgm:prSet/>
      <dgm:spPr/>
      <dgm:t>
        <a:bodyPr/>
        <a:lstStyle/>
        <a:p>
          <a:endParaRPr lang="en-US"/>
        </a:p>
      </dgm:t>
    </dgm:pt>
    <dgm:pt modelId="{14CE1AF2-D26B-4F51-9E79-28E63B055397}" type="sibTrans" cxnId="{A50B76BD-865C-4DC9-ADA9-5940ED19D9B3}">
      <dgm:prSet/>
      <dgm:spPr/>
      <dgm:t>
        <a:bodyPr/>
        <a:lstStyle/>
        <a:p>
          <a:endParaRPr lang="en-US"/>
        </a:p>
      </dgm:t>
    </dgm:pt>
    <dgm:pt modelId="{9605177B-B765-4B78-9DB2-FEF820282E80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700" dirty="0"/>
            <a:t>TIF – Technical Fix</a:t>
          </a:r>
        </a:p>
      </dgm:t>
    </dgm:pt>
    <dgm:pt modelId="{0F6879C0-597C-41F4-B709-925A6075ECF0}" type="parTrans" cxnId="{DD483E80-FAD3-44FD-B639-6A50F0620BA1}">
      <dgm:prSet/>
      <dgm:spPr/>
      <dgm:t>
        <a:bodyPr/>
        <a:lstStyle/>
        <a:p>
          <a:endParaRPr lang="en-US"/>
        </a:p>
      </dgm:t>
    </dgm:pt>
    <dgm:pt modelId="{85CE4CEC-2986-4354-8B63-7B96FBECF5E2}" type="sibTrans" cxnId="{DD483E80-FAD3-44FD-B639-6A50F0620BA1}">
      <dgm:prSet/>
      <dgm:spPr/>
      <dgm:t>
        <a:bodyPr/>
        <a:lstStyle/>
        <a:p>
          <a:endParaRPr lang="en-US"/>
        </a:p>
      </dgm:t>
    </dgm:pt>
    <dgm:pt modelId="{3EE00871-7768-46A8-9C7B-3D30610488C6}" type="pres">
      <dgm:prSet presAssocID="{131C2484-D546-40F9-A1C6-510DB0F73BA7}" presName="linearFlow" presStyleCnt="0">
        <dgm:presLayoutVars>
          <dgm:dir/>
          <dgm:resizeHandles val="exact"/>
        </dgm:presLayoutVars>
      </dgm:prSet>
      <dgm:spPr/>
    </dgm:pt>
    <dgm:pt modelId="{51A3BF63-3DFC-492C-ACCB-B9B911D82A6B}" type="pres">
      <dgm:prSet presAssocID="{0E28279A-AA5F-4B79-AFBB-F9498ACC49F8}" presName="composite" presStyleCnt="0"/>
      <dgm:spPr/>
    </dgm:pt>
    <dgm:pt modelId="{43D04764-EE87-4A94-942D-F0E4FBCE80EA}" type="pres">
      <dgm:prSet presAssocID="{0E28279A-AA5F-4B79-AFBB-F9498ACC49F8}" presName="imgShp" presStyleLbl="fgImgPlace1" presStyleIdx="0" presStyleCnt="3" custScaleX="93755" custScaleY="852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51AD013-D8BA-4DCA-AD1E-C0627DBBF5AD}" type="pres">
      <dgm:prSet presAssocID="{0E28279A-AA5F-4B79-AFBB-F9498ACC49F8}" presName="txShp" presStyleLbl="node1" presStyleIdx="0" presStyleCnt="3">
        <dgm:presLayoutVars>
          <dgm:bulletEnabled val="1"/>
        </dgm:presLayoutVars>
      </dgm:prSet>
      <dgm:spPr/>
    </dgm:pt>
    <dgm:pt modelId="{00AA5EEE-2062-4169-BA3D-8D9F804DD879}" type="pres">
      <dgm:prSet presAssocID="{C7643C55-14EB-4D4E-81FD-8B206A016D9D}" presName="spacing" presStyleCnt="0"/>
      <dgm:spPr/>
    </dgm:pt>
    <dgm:pt modelId="{AA42944B-B65A-4B9E-A1D2-1D82C039FD42}" type="pres">
      <dgm:prSet presAssocID="{54D0F399-14A7-425F-9ECF-259DED94E85C}" presName="composite" presStyleCnt="0"/>
      <dgm:spPr/>
    </dgm:pt>
    <dgm:pt modelId="{5B0EABC7-0A88-4851-BBEB-91C510482288}" type="pres">
      <dgm:prSet presAssocID="{54D0F399-14A7-425F-9ECF-259DED94E85C}" presName="imgShp" presStyleLbl="fgImgPlace1" presStyleIdx="1" presStyleCnt="3" custLinFactNeighborX="-10713" custLinFactNeighborY="-23356"/>
      <dgm:spPr>
        <a:noFill/>
      </dgm:spPr>
    </dgm:pt>
    <dgm:pt modelId="{FDA20070-BCAA-4A2E-9737-B01293D1CCF4}" type="pres">
      <dgm:prSet presAssocID="{54D0F399-14A7-425F-9ECF-259DED94E85C}" presName="txShp" presStyleLbl="node1" presStyleIdx="1" presStyleCnt="3" custScaleY="137038" custLinFactY="13558" custLinFactNeighborX="-115" custLinFactNeighborY="100000">
        <dgm:presLayoutVars>
          <dgm:bulletEnabled val="1"/>
        </dgm:presLayoutVars>
      </dgm:prSet>
      <dgm:spPr/>
    </dgm:pt>
    <dgm:pt modelId="{391AD49D-BCC9-4A4F-B8C7-E4D45E00524B}" type="pres">
      <dgm:prSet presAssocID="{8367DFE4-C859-486A-91A6-0F476ACB9D4D}" presName="spacing" presStyleCnt="0"/>
      <dgm:spPr/>
    </dgm:pt>
    <dgm:pt modelId="{68FECEF6-5CD8-4F03-8F37-999D8B9FEBE2}" type="pres">
      <dgm:prSet presAssocID="{8A7EC3BC-2BB6-4A09-9D81-1DC293F4495E}" presName="composite" presStyleCnt="0"/>
      <dgm:spPr/>
    </dgm:pt>
    <dgm:pt modelId="{9328DB07-6C80-4CC1-896E-FB23FE8A9844}" type="pres">
      <dgm:prSet presAssocID="{8A7EC3BC-2BB6-4A09-9D81-1DC293F4495E}" presName="imgShp" presStyleLbl="fgImgPlace1" presStyleIdx="2" presStyleCnt="3" custLinFactNeighborX="-4603" custLinFactNeighborY="-1746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21353C7C-C1B7-48ED-8377-FCA18149F8AE}" type="pres">
      <dgm:prSet presAssocID="{8A7EC3BC-2BB6-4A09-9D81-1DC293F4495E}" presName="txShp" presStyleLbl="node1" presStyleIdx="2" presStyleCnt="3" custScaleY="100001" custLinFactY="-71726" custLinFactNeighborX="-411" custLinFactNeighborY="-100000">
        <dgm:presLayoutVars>
          <dgm:bulletEnabled val="1"/>
        </dgm:presLayoutVars>
      </dgm:prSet>
      <dgm:spPr/>
    </dgm:pt>
  </dgm:ptLst>
  <dgm:cxnLst>
    <dgm:cxn modelId="{F5079505-C346-4C6A-B82F-CEC6C6F932F9}" type="presOf" srcId="{0AC43E55-14E6-4F61-B87A-C4AA8E9D6CD5}" destId="{B51AD013-D8BA-4DCA-AD1E-C0627DBBF5AD}" srcOrd="0" destOrd="2" presId="urn:microsoft.com/office/officeart/2005/8/layout/vList3"/>
    <dgm:cxn modelId="{EBBB4E1A-47E3-4F52-8E8F-13938CB4966F}" type="presOf" srcId="{8A7EC3BC-2BB6-4A09-9D81-1DC293F4495E}" destId="{21353C7C-C1B7-48ED-8377-FCA18149F8AE}" srcOrd="0" destOrd="0" presId="urn:microsoft.com/office/officeart/2005/8/layout/vList3"/>
    <dgm:cxn modelId="{EDE1EF22-AA89-415A-B77D-DBF1F7FF8E82}" type="presOf" srcId="{9605177B-B765-4B78-9DB2-FEF820282E80}" destId="{FDA20070-BCAA-4A2E-9737-B01293D1CCF4}" srcOrd="0" destOrd="1" presId="urn:microsoft.com/office/officeart/2005/8/layout/vList3"/>
    <dgm:cxn modelId="{79A0E12F-00DD-4F4F-81A0-DFE92DA23130}" type="presOf" srcId="{BB52460F-BF5B-4251-BE72-0622D1D4B5AD}" destId="{FDA20070-BCAA-4A2E-9737-B01293D1CCF4}" srcOrd="0" destOrd="3" presId="urn:microsoft.com/office/officeart/2005/8/layout/vList3"/>
    <dgm:cxn modelId="{3D815F60-5B22-4FB9-A106-7DF3830C7E2E}" srcId="{0E28279A-AA5F-4B79-AFBB-F9498ACC49F8}" destId="{A517E9DA-A199-45D0-8DE8-0891C243A0FB}" srcOrd="0" destOrd="0" parTransId="{84721486-F1B4-463A-9000-9A0C40C3B32B}" sibTransId="{D911916F-3F2D-435B-8D85-3FFCA75F4876}"/>
    <dgm:cxn modelId="{F57AA448-B131-4205-A139-EAA1DB2C5D8C}" type="presOf" srcId="{1566FF26-7ACB-443B-8539-5F9CCE297632}" destId="{21353C7C-C1B7-48ED-8377-FCA18149F8AE}" srcOrd="0" destOrd="1" presId="urn:microsoft.com/office/officeart/2005/8/layout/vList3"/>
    <dgm:cxn modelId="{E01C9A50-998B-42FA-A538-6B24F63C3941}" srcId="{0E28279A-AA5F-4B79-AFBB-F9498ACC49F8}" destId="{0AC43E55-14E6-4F61-B87A-C4AA8E9D6CD5}" srcOrd="1" destOrd="0" parTransId="{65121FA3-ECBD-49CC-884D-75F1B6D11F4A}" sibTransId="{CAD8B5B2-0E37-41F8-8AFC-5B46569B29B1}"/>
    <dgm:cxn modelId="{9F239C75-A33B-4C41-AD11-EDFEE03EAFC0}" type="presOf" srcId="{0E28279A-AA5F-4B79-AFBB-F9498ACC49F8}" destId="{B51AD013-D8BA-4DCA-AD1E-C0627DBBF5AD}" srcOrd="0" destOrd="0" presId="urn:microsoft.com/office/officeart/2005/8/layout/vList3"/>
    <dgm:cxn modelId="{842F6059-C7FC-4FB2-97BF-9BE7C838E799}" srcId="{8A7EC3BC-2BB6-4A09-9D81-1DC293F4495E}" destId="{1566FF26-7ACB-443B-8539-5F9CCE297632}" srcOrd="0" destOrd="0" parTransId="{C823EF87-5EFC-415E-A3F9-3933895921EE}" sibTransId="{AF9D1528-9987-4761-9406-83D3147CCECF}"/>
    <dgm:cxn modelId="{2FAE335A-C075-43C1-9703-4BF526F55241}" type="presOf" srcId="{8705B78D-7C7F-4F17-AC7E-6BB3058266C2}" destId="{FDA20070-BCAA-4A2E-9737-B01293D1CCF4}" srcOrd="0" destOrd="2" presId="urn:microsoft.com/office/officeart/2005/8/layout/vList3"/>
    <dgm:cxn modelId="{95483C7C-B92C-40CD-B719-895FA40941DC}" srcId="{131C2484-D546-40F9-A1C6-510DB0F73BA7}" destId="{54D0F399-14A7-425F-9ECF-259DED94E85C}" srcOrd="1" destOrd="0" parTransId="{9FAA2E56-4FA3-457E-975B-C284DAC69F1F}" sibTransId="{8367DFE4-C859-486A-91A6-0F476ACB9D4D}"/>
    <dgm:cxn modelId="{DD483E80-FAD3-44FD-B639-6A50F0620BA1}" srcId="{54D0F399-14A7-425F-9ECF-259DED94E85C}" destId="{9605177B-B765-4B78-9DB2-FEF820282E80}" srcOrd="0" destOrd="0" parTransId="{0F6879C0-597C-41F4-B709-925A6075ECF0}" sibTransId="{85CE4CEC-2986-4354-8B63-7B96FBECF5E2}"/>
    <dgm:cxn modelId="{A0A21A9B-8971-4F75-83B3-94AE568F8C0E}" type="presOf" srcId="{A517E9DA-A199-45D0-8DE8-0891C243A0FB}" destId="{B51AD013-D8BA-4DCA-AD1E-C0627DBBF5AD}" srcOrd="0" destOrd="1" presId="urn:microsoft.com/office/officeart/2005/8/layout/vList3"/>
    <dgm:cxn modelId="{D14695AE-895C-478C-B63E-6B8F1F61760B}" srcId="{54D0F399-14A7-425F-9ECF-259DED94E85C}" destId="{BB52460F-BF5B-4251-BE72-0622D1D4B5AD}" srcOrd="2" destOrd="0" parTransId="{E7CEE2B6-1914-459B-8E54-DE6A1F2AC0CD}" sibTransId="{4F94C2E6-D0AD-404E-B617-06431CD4C4B8}"/>
    <dgm:cxn modelId="{9B8853B9-8E65-41A7-9EA0-5C4436BACFC0}" srcId="{131C2484-D546-40F9-A1C6-510DB0F73BA7}" destId="{8A7EC3BC-2BB6-4A09-9D81-1DC293F4495E}" srcOrd="2" destOrd="0" parTransId="{DF51DFE1-09F9-4A54-A073-CFEC0CBCF565}" sibTransId="{BC76BEC4-D0C1-44DD-8BD6-9E3D2DF9DF83}"/>
    <dgm:cxn modelId="{A50B76BD-865C-4DC9-ADA9-5940ED19D9B3}" srcId="{8A7EC3BC-2BB6-4A09-9D81-1DC293F4495E}" destId="{24BE8E5A-91D5-4BE9-99C3-59B5FF62A5A3}" srcOrd="1" destOrd="0" parTransId="{85E1A848-E22B-47BF-AFF3-5E32BBB69297}" sibTransId="{14CE1AF2-D26B-4F51-9E79-28E63B055397}"/>
    <dgm:cxn modelId="{D46573C3-75A4-4606-AEEB-6419ADA8032B}" type="presOf" srcId="{131C2484-D546-40F9-A1C6-510DB0F73BA7}" destId="{3EE00871-7768-46A8-9C7B-3D30610488C6}" srcOrd="0" destOrd="0" presId="urn:microsoft.com/office/officeart/2005/8/layout/vList3"/>
    <dgm:cxn modelId="{D6208AC7-D1C8-4A03-B69C-FED883384494}" type="presOf" srcId="{24BE8E5A-91D5-4BE9-99C3-59B5FF62A5A3}" destId="{21353C7C-C1B7-48ED-8377-FCA18149F8AE}" srcOrd="0" destOrd="2" presId="urn:microsoft.com/office/officeart/2005/8/layout/vList3"/>
    <dgm:cxn modelId="{6AC97BE0-64BE-45BC-93C0-79E73464F8F8}" srcId="{54D0F399-14A7-425F-9ECF-259DED94E85C}" destId="{8705B78D-7C7F-4F17-AC7E-6BB3058266C2}" srcOrd="1" destOrd="0" parTransId="{4DEE065E-3381-475F-BE6B-89C71A563C24}" sibTransId="{17C9400F-192D-4DF3-9D74-B490FDAE74A7}"/>
    <dgm:cxn modelId="{A0F6A9E1-9D67-4F99-B388-F48570C4D33B}" srcId="{131C2484-D546-40F9-A1C6-510DB0F73BA7}" destId="{0E28279A-AA5F-4B79-AFBB-F9498ACC49F8}" srcOrd="0" destOrd="0" parTransId="{7E42A291-2695-49C1-9CAC-82C4D2B26E53}" sibTransId="{C7643C55-14EB-4D4E-81FD-8B206A016D9D}"/>
    <dgm:cxn modelId="{B139BFE7-79F7-41CA-8A98-0386A60053CC}" type="presOf" srcId="{54D0F399-14A7-425F-9ECF-259DED94E85C}" destId="{FDA20070-BCAA-4A2E-9737-B01293D1CCF4}" srcOrd="0" destOrd="0" presId="urn:microsoft.com/office/officeart/2005/8/layout/vList3"/>
    <dgm:cxn modelId="{165FAD2E-3FA7-4513-9EDB-AA1081429344}" type="presParOf" srcId="{3EE00871-7768-46A8-9C7B-3D30610488C6}" destId="{51A3BF63-3DFC-492C-ACCB-B9B911D82A6B}" srcOrd="0" destOrd="0" presId="urn:microsoft.com/office/officeart/2005/8/layout/vList3"/>
    <dgm:cxn modelId="{3BE1C805-8C6F-43BB-898F-086769578CB9}" type="presParOf" srcId="{51A3BF63-3DFC-492C-ACCB-B9B911D82A6B}" destId="{43D04764-EE87-4A94-942D-F0E4FBCE80EA}" srcOrd="0" destOrd="0" presId="urn:microsoft.com/office/officeart/2005/8/layout/vList3"/>
    <dgm:cxn modelId="{C6075149-D10B-408D-BF46-1B9149887D62}" type="presParOf" srcId="{51A3BF63-3DFC-492C-ACCB-B9B911D82A6B}" destId="{B51AD013-D8BA-4DCA-AD1E-C0627DBBF5AD}" srcOrd="1" destOrd="0" presId="urn:microsoft.com/office/officeart/2005/8/layout/vList3"/>
    <dgm:cxn modelId="{83BDC4FB-7080-4279-9F87-00C388E3DFAF}" type="presParOf" srcId="{3EE00871-7768-46A8-9C7B-3D30610488C6}" destId="{00AA5EEE-2062-4169-BA3D-8D9F804DD879}" srcOrd="1" destOrd="0" presId="urn:microsoft.com/office/officeart/2005/8/layout/vList3"/>
    <dgm:cxn modelId="{E448EBE7-FCB3-4161-9C6B-5E5BDE8C0AF2}" type="presParOf" srcId="{3EE00871-7768-46A8-9C7B-3D30610488C6}" destId="{AA42944B-B65A-4B9E-A1D2-1D82C039FD42}" srcOrd="2" destOrd="0" presId="urn:microsoft.com/office/officeart/2005/8/layout/vList3"/>
    <dgm:cxn modelId="{51217CB0-D7B9-454B-9F95-863FDBBD042D}" type="presParOf" srcId="{AA42944B-B65A-4B9E-A1D2-1D82C039FD42}" destId="{5B0EABC7-0A88-4851-BBEB-91C510482288}" srcOrd="0" destOrd="0" presId="urn:microsoft.com/office/officeart/2005/8/layout/vList3"/>
    <dgm:cxn modelId="{C1F72CA0-9315-45DF-91A6-54553DAD8E94}" type="presParOf" srcId="{AA42944B-B65A-4B9E-A1D2-1D82C039FD42}" destId="{FDA20070-BCAA-4A2E-9737-B01293D1CCF4}" srcOrd="1" destOrd="0" presId="urn:microsoft.com/office/officeart/2005/8/layout/vList3"/>
    <dgm:cxn modelId="{F64A170D-B9FF-4C50-B439-0B89CAF572CB}" type="presParOf" srcId="{3EE00871-7768-46A8-9C7B-3D30610488C6}" destId="{391AD49D-BCC9-4A4F-B8C7-E4D45E00524B}" srcOrd="3" destOrd="0" presId="urn:microsoft.com/office/officeart/2005/8/layout/vList3"/>
    <dgm:cxn modelId="{938596A8-D904-4CD9-9AFD-1A85DD5F2DFC}" type="presParOf" srcId="{3EE00871-7768-46A8-9C7B-3D30610488C6}" destId="{68FECEF6-5CD8-4F03-8F37-999D8B9FEBE2}" srcOrd="4" destOrd="0" presId="urn:microsoft.com/office/officeart/2005/8/layout/vList3"/>
    <dgm:cxn modelId="{1AC7E3B1-BA4E-4A73-8111-CC7B9B0836E6}" type="presParOf" srcId="{68FECEF6-5CD8-4F03-8F37-999D8B9FEBE2}" destId="{9328DB07-6C80-4CC1-896E-FB23FE8A9844}" srcOrd="0" destOrd="0" presId="urn:microsoft.com/office/officeart/2005/8/layout/vList3"/>
    <dgm:cxn modelId="{1510DF0B-CCF2-4D2E-9910-BCF9A9ACBD4E}" type="presParOf" srcId="{68FECEF6-5CD8-4F03-8F37-999D8B9FEBE2}" destId="{21353C7C-C1B7-48ED-8377-FCA18149F8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4D4B0-F0E0-4B90-B149-3DCDB00DB00A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22A7F0-134D-4C2E-9438-AF08F17759EA}">
      <dgm:prSet custT="1"/>
      <dgm:spPr>
        <a:solidFill>
          <a:srgbClr val="84ACB6">
            <a:hueOff val="0"/>
            <a:satOff val="0"/>
            <a:lumOff val="0"/>
            <a:alphaOff val="0"/>
          </a:srgbClr>
        </a:solidFill>
        <a:ln w="2222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97852" tIns="0" rIns="297852" bIns="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Thank the 42</a:t>
          </a:r>
          <a:r>
            <a:rPr lang="en-US" sz="2000" kern="1200" baseline="300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nd</a:t>
          </a: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 Legislative Delegation  </a:t>
          </a:r>
        </a:p>
      </dgm:t>
    </dgm:pt>
    <dgm:pt modelId="{4AC42635-5E22-4D1A-AFDB-4A06E1841BC6}" type="parTrans" cxnId="{86986A67-32C1-4244-AED7-2F8505B38AFA}">
      <dgm:prSet/>
      <dgm:spPr/>
      <dgm:t>
        <a:bodyPr/>
        <a:lstStyle/>
        <a:p>
          <a:endParaRPr lang="en-US"/>
        </a:p>
      </dgm:t>
    </dgm:pt>
    <dgm:pt modelId="{CAAEAB61-6182-4CA1-B2D4-074670F836F2}" type="sibTrans" cxnId="{86986A67-32C1-4244-AED7-2F8505B38AFA}">
      <dgm:prSet/>
      <dgm:spPr/>
      <dgm:t>
        <a:bodyPr/>
        <a:lstStyle/>
        <a:p>
          <a:endParaRPr lang="en-US"/>
        </a:p>
      </dgm:t>
    </dgm:pt>
    <dgm:pt modelId="{55CC1589-AD2A-408F-B718-3302A40FFB7D}">
      <dgm:prSet custT="1"/>
      <dgm:spPr>
        <a:solidFill>
          <a:srgbClr val="84ACB6">
            <a:hueOff val="0"/>
            <a:satOff val="0"/>
            <a:lumOff val="0"/>
            <a:alphaOff val="0"/>
          </a:srgbClr>
        </a:solidFill>
        <a:ln w="2222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97852" tIns="0" rIns="297852" bIns="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Interim Action Plan &amp; Steps to prepare for the 2024 session</a:t>
          </a:r>
        </a:p>
      </dgm:t>
    </dgm:pt>
    <dgm:pt modelId="{A25B151A-5F3C-498A-913C-9C03B92B3646}" type="parTrans" cxnId="{D7244DFF-6A71-4233-993E-0BE2684E8F69}">
      <dgm:prSet/>
      <dgm:spPr/>
      <dgm:t>
        <a:bodyPr/>
        <a:lstStyle/>
        <a:p>
          <a:endParaRPr lang="en-US"/>
        </a:p>
      </dgm:t>
    </dgm:pt>
    <dgm:pt modelId="{FEFBFFCE-4AC8-4732-BD17-3C579310B716}" type="sibTrans" cxnId="{D7244DFF-6A71-4233-993E-0BE2684E8F69}">
      <dgm:prSet/>
      <dgm:spPr/>
      <dgm:t>
        <a:bodyPr/>
        <a:lstStyle/>
        <a:p>
          <a:endParaRPr lang="en-US"/>
        </a:p>
      </dgm:t>
    </dgm:pt>
    <dgm:pt modelId="{4F5DD858-0922-4692-A13D-014701BE8AF0}">
      <dgm:prSet custT="1"/>
      <dgm:spPr/>
      <dgm:t>
        <a:bodyPr/>
        <a:lstStyle/>
        <a:p>
          <a:r>
            <a:rPr lang="en-US" sz="2000" dirty="0"/>
            <a:t>2024 Legislative Session begins January 8</a:t>
          </a:r>
          <a:r>
            <a:rPr lang="en-US" sz="2000" baseline="30000" dirty="0"/>
            <a:t>th</a:t>
          </a:r>
          <a:endParaRPr lang="en-US" sz="2000" dirty="0"/>
        </a:p>
      </dgm:t>
    </dgm:pt>
    <dgm:pt modelId="{5A672AB3-9B2E-46CA-BACD-8D825FEBFF10}" type="parTrans" cxnId="{2ECFCAEC-8EA8-42AA-88DD-751E07585915}">
      <dgm:prSet/>
      <dgm:spPr/>
      <dgm:t>
        <a:bodyPr/>
        <a:lstStyle/>
        <a:p>
          <a:endParaRPr lang="en-US"/>
        </a:p>
      </dgm:t>
    </dgm:pt>
    <dgm:pt modelId="{C98D367C-5343-4781-B9C3-489B99EDD227}" type="sibTrans" cxnId="{2ECFCAEC-8EA8-42AA-88DD-751E07585915}">
      <dgm:prSet/>
      <dgm:spPr/>
      <dgm:t>
        <a:bodyPr/>
        <a:lstStyle/>
        <a:p>
          <a:endParaRPr lang="en-US"/>
        </a:p>
      </dgm:t>
    </dgm:pt>
    <dgm:pt modelId="{B7FABF6B-41B5-4EF9-A6C7-2FC1E43CA570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Implement new policies/projects implemented/funded with state awards</a:t>
          </a:r>
        </a:p>
      </dgm:t>
    </dgm:pt>
    <dgm:pt modelId="{F8F5D649-B236-4DD6-A13E-E84E4F11352E}" type="parTrans" cxnId="{739428BB-1A44-40A9-AFC4-9C8AFECA78CD}">
      <dgm:prSet/>
      <dgm:spPr/>
      <dgm:t>
        <a:bodyPr/>
        <a:lstStyle/>
        <a:p>
          <a:endParaRPr lang="en-US"/>
        </a:p>
      </dgm:t>
    </dgm:pt>
    <dgm:pt modelId="{2A532A24-F643-4FA0-AB5D-8D14C2B6B4A0}" type="sibTrans" cxnId="{739428BB-1A44-40A9-AFC4-9C8AFECA78CD}">
      <dgm:prSet/>
      <dgm:spPr/>
      <dgm:t>
        <a:bodyPr/>
        <a:lstStyle/>
        <a:p>
          <a:endParaRPr lang="en-US"/>
        </a:p>
      </dgm:t>
    </dgm:pt>
    <dgm:pt modelId="{F7047771-5DCB-473C-B0B3-44E94571EFEF}" type="pres">
      <dgm:prSet presAssocID="{D164D4B0-F0E0-4B90-B149-3DCDB00DB00A}" presName="linear" presStyleCnt="0">
        <dgm:presLayoutVars>
          <dgm:dir/>
          <dgm:animLvl val="lvl"/>
          <dgm:resizeHandles val="exact"/>
        </dgm:presLayoutVars>
      </dgm:prSet>
      <dgm:spPr/>
    </dgm:pt>
    <dgm:pt modelId="{AB5FE430-F5DA-45CC-ACEC-688BD85B04A2}" type="pres">
      <dgm:prSet presAssocID="{0E22A7F0-134D-4C2E-9438-AF08F17759EA}" presName="parentLin" presStyleCnt="0"/>
      <dgm:spPr/>
    </dgm:pt>
    <dgm:pt modelId="{940FD7BE-1DAD-4E27-8F7B-99078F27F3E2}" type="pres">
      <dgm:prSet presAssocID="{0E22A7F0-134D-4C2E-9438-AF08F17759EA}" presName="parentLeftMargin" presStyleLbl="node1" presStyleIdx="0" presStyleCnt="4"/>
      <dgm:spPr/>
    </dgm:pt>
    <dgm:pt modelId="{DE6C15CE-31A6-40DF-B548-323EF753FA2F}" type="pres">
      <dgm:prSet presAssocID="{0E22A7F0-134D-4C2E-9438-AF08F17759EA}" presName="parentText" presStyleLbl="node1" presStyleIdx="0" presStyleCnt="4" custScaleX="104056">
        <dgm:presLayoutVars>
          <dgm:chMax val="0"/>
          <dgm:bulletEnabled val="1"/>
        </dgm:presLayoutVars>
      </dgm:prSet>
      <dgm:spPr>
        <a:xfrm>
          <a:off x="562870" y="87847"/>
          <a:ext cx="8347480" cy="738000"/>
        </a:xfrm>
        <a:prstGeom prst="roundRect">
          <a:avLst/>
        </a:prstGeom>
      </dgm:spPr>
    </dgm:pt>
    <dgm:pt modelId="{F3427DF9-BAD8-4D48-9882-E5E0F73B211A}" type="pres">
      <dgm:prSet presAssocID="{0E22A7F0-134D-4C2E-9438-AF08F17759EA}" presName="negativeSpace" presStyleCnt="0"/>
      <dgm:spPr/>
    </dgm:pt>
    <dgm:pt modelId="{F322876B-0C15-4566-8D41-FE5504B8E76A}" type="pres">
      <dgm:prSet presAssocID="{0E22A7F0-134D-4C2E-9438-AF08F17759EA}" presName="childText" presStyleLbl="conFgAcc1" presStyleIdx="0" presStyleCnt="4">
        <dgm:presLayoutVars>
          <dgm:bulletEnabled val="1"/>
        </dgm:presLayoutVars>
      </dgm:prSet>
      <dgm:spPr/>
    </dgm:pt>
    <dgm:pt modelId="{AA407724-A6ED-4B05-A9B5-2FFC5CF41B2B}" type="pres">
      <dgm:prSet presAssocID="{CAAEAB61-6182-4CA1-B2D4-074670F836F2}" presName="spaceBetweenRectangles" presStyleCnt="0"/>
      <dgm:spPr/>
    </dgm:pt>
    <dgm:pt modelId="{D272598C-95F3-4F95-A1E9-6A07E8D3906F}" type="pres">
      <dgm:prSet presAssocID="{B7FABF6B-41B5-4EF9-A6C7-2FC1E43CA570}" presName="parentLin" presStyleCnt="0"/>
      <dgm:spPr/>
    </dgm:pt>
    <dgm:pt modelId="{8C2EB3BF-CC18-4CEB-8B17-F560ACCD3791}" type="pres">
      <dgm:prSet presAssocID="{B7FABF6B-41B5-4EF9-A6C7-2FC1E43CA570}" presName="parentLeftMargin" presStyleLbl="node1" presStyleIdx="0" presStyleCnt="4"/>
      <dgm:spPr/>
    </dgm:pt>
    <dgm:pt modelId="{DDAEA0AF-D7C5-4FDE-B7D7-20F2C9E5A727}" type="pres">
      <dgm:prSet presAssocID="{B7FABF6B-41B5-4EF9-A6C7-2FC1E43CA570}" presName="parentText" presStyleLbl="node1" presStyleIdx="1" presStyleCnt="4" custScaleX="104578">
        <dgm:presLayoutVars>
          <dgm:chMax val="0"/>
          <dgm:bulletEnabled val="1"/>
        </dgm:presLayoutVars>
      </dgm:prSet>
      <dgm:spPr/>
    </dgm:pt>
    <dgm:pt modelId="{8A990BEC-FE74-46F0-B9F6-B1735EB2AFD1}" type="pres">
      <dgm:prSet presAssocID="{B7FABF6B-41B5-4EF9-A6C7-2FC1E43CA570}" presName="negativeSpace" presStyleCnt="0"/>
      <dgm:spPr/>
    </dgm:pt>
    <dgm:pt modelId="{B748A37A-F0B6-4E1B-9F44-7CC85F54B8D9}" type="pres">
      <dgm:prSet presAssocID="{B7FABF6B-41B5-4EF9-A6C7-2FC1E43CA570}" presName="childText" presStyleLbl="conFgAcc1" presStyleIdx="1" presStyleCnt="4">
        <dgm:presLayoutVars>
          <dgm:bulletEnabled val="1"/>
        </dgm:presLayoutVars>
      </dgm:prSet>
      <dgm:spPr/>
    </dgm:pt>
    <dgm:pt modelId="{A423DD48-4286-47E7-A1ED-BC47B6F4DAED}" type="pres">
      <dgm:prSet presAssocID="{2A532A24-F643-4FA0-AB5D-8D14C2B6B4A0}" presName="spaceBetweenRectangles" presStyleCnt="0"/>
      <dgm:spPr/>
    </dgm:pt>
    <dgm:pt modelId="{B4A011AD-A29D-4C25-B6C8-FCECC5AFE1AF}" type="pres">
      <dgm:prSet presAssocID="{55CC1589-AD2A-408F-B718-3302A40FFB7D}" presName="parentLin" presStyleCnt="0"/>
      <dgm:spPr/>
    </dgm:pt>
    <dgm:pt modelId="{1CC510B8-45DB-45BA-A114-3C9A50DD8386}" type="pres">
      <dgm:prSet presAssocID="{55CC1589-AD2A-408F-B718-3302A40FFB7D}" presName="parentLeftMargin" presStyleLbl="node1" presStyleIdx="1" presStyleCnt="4"/>
      <dgm:spPr/>
    </dgm:pt>
    <dgm:pt modelId="{8FE05256-0409-4B1D-9AE6-CE6833B145BA}" type="pres">
      <dgm:prSet presAssocID="{55CC1589-AD2A-408F-B718-3302A40FFB7D}" presName="parentText" presStyleLbl="node1" presStyleIdx="2" presStyleCnt="4" custScaleX="105029" custScaleY="110318">
        <dgm:presLayoutVars>
          <dgm:chMax val="0"/>
          <dgm:bulletEnabled val="1"/>
        </dgm:presLayoutVars>
      </dgm:prSet>
      <dgm:spPr>
        <a:xfrm>
          <a:off x="562870" y="2355847"/>
          <a:ext cx="7880185" cy="814146"/>
        </a:xfrm>
        <a:prstGeom prst="roundRect">
          <a:avLst/>
        </a:prstGeom>
      </dgm:spPr>
    </dgm:pt>
    <dgm:pt modelId="{AB6EA6C4-94B9-4E49-B392-FC949B083352}" type="pres">
      <dgm:prSet presAssocID="{55CC1589-AD2A-408F-B718-3302A40FFB7D}" presName="negativeSpace" presStyleCnt="0"/>
      <dgm:spPr/>
    </dgm:pt>
    <dgm:pt modelId="{17C11842-7BA2-4F14-869E-2E85C2557DBA}" type="pres">
      <dgm:prSet presAssocID="{55CC1589-AD2A-408F-B718-3302A40FFB7D}" presName="childText" presStyleLbl="conFgAcc1" presStyleIdx="2" presStyleCnt="4">
        <dgm:presLayoutVars>
          <dgm:bulletEnabled val="1"/>
        </dgm:presLayoutVars>
      </dgm:prSet>
      <dgm:spPr/>
    </dgm:pt>
    <dgm:pt modelId="{606B3525-2200-4F1E-980F-091EB61C8637}" type="pres">
      <dgm:prSet presAssocID="{FEFBFFCE-4AC8-4732-BD17-3C579310B716}" presName="spaceBetweenRectangles" presStyleCnt="0"/>
      <dgm:spPr/>
    </dgm:pt>
    <dgm:pt modelId="{B449B4E1-94C4-4C54-AAE4-7B6D3DD23FAF}" type="pres">
      <dgm:prSet presAssocID="{4F5DD858-0922-4692-A13D-014701BE8AF0}" presName="parentLin" presStyleCnt="0"/>
      <dgm:spPr/>
    </dgm:pt>
    <dgm:pt modelId="{CD67194D-0E29-4C35-974E-5AC43E4D43E7}" type="pres">
      <dgm:prSet presAssocID="{4F5DD858-0922-4692-A13D-014701BE8AF0}" presName="parentLeftMargin" presStyleLbl="node1" presStyleIdx="2" presStyleCnt="4"/>
      <dgm:spPr/>
    </dgm:pt>
    <dgm:pt modelId="{893BB9FD-E9EA-4B6F-BC95-7A3CD954350A}" type="pres">
      <dgm:prSet presAssocID="{4F5DD858-0922-4692-A13D-014701BE8AF0}" presName="parentText" presStyleLbl="node1" presStyleIdx="3" presStyleCnt="4" custScaleX="105182" custLinFactNeighborY="2338">
        <dgm:presLayoutVars>
          <dgm:chMax val="0"/>
          <dgm:bulletEnabled val="1"/>
        </dgm:presLayoutVars>
      </dgm:prSet>
      <dgm:spPr/>
    </dgm:pt>
    <dgm:pt modelId="{6372BF80-FAE9-4C48-A655-EFE54A2F27EF}" type="pres">
      <dgm:prSet presAssocID="{4F5DD858-0922-4692-A13D-014701BE8AF0}" presName="negativeSpace" presStyleCnt="0"/>
      <dgm:spPr/>
    </dgm:pt>
    <dgm:pt modelId="{834D140B-A4C9-43AD-987B-7B7DD5DA50F4}" type="pres">
      <dgm:prSet presAssocID="{4F5DD858-0922-4692-A13D-014701BE8A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B6E103-9D62-43EC-902C-AD53634DE893}" type="presOf" srcId="{0E22A7F0-134D-4C2E-9438-AF08F17759EA}" destId="{940FD7BE-1DAD-4E27-8F7B-99078F27F3E2}" srcOrd="0" destOrd="0" presId="urn:microsoft.com/office/officeart/2005/8/layout/list1"/>
    <dgm:cxn modelId="{88E19B40-D87D-403E-8FEF-34C9C8575365}" type="presOf" srcId="{55CC1589-AD2A-408F-B718-3302A40FFB7D}" destId="{8FE05256-0409-4B1D-9AE6-CE6833B145BA}" srcOrd="1" destOrd="0" presId="urn:microsoft.com/office/officeart/2005/8/layout/list1"/>
    <dgm:cxn modelId="{3FEA1D47-3102-4A56-A5F5-D420392C396F}" type="presOf" srcId="{4F5DD858-0922-4692-A13D-014701BE8AF0}" destId="{893BB9FD-E9EA-4B6F-BC95-7A3CD954350A}" srcOrd="1" destOrd="0" presId="urn:microsoft.com/office/officeart/2005/8/layout/list1"/>
    <dgm:cxn modelId="{86986A67-32C1-4244-AED7-2F8505B38AFA}" srcId="{D164D4B0-F0E0-4B90-B149-3DCDB00DB00A}" destId="{0E22A7F0-134D-4C2E-9438-AF08F17759EA}" srcOrd="0" destOrd="0" parTransId="{4AC42635-5E22-4D1A-AFDB-4A06E1841BC6}" sibTransId="{CAAEAB61-6182-4CA1-B2D4-074670F836F2}"/>
    <dgm:cxn modelId="{EB930F80-60CF-46B2-97D0-95519B0FC4D0}" type="presOf" srcId="{B7FABF6B-41B5-4EF9-A6C7-2FC1E43CA570}" destId="{DDAEA0AF-D7C5-4FDE-B7D7-20F2C9E5A727}" srcOrd="1" destOrd="0" presId="urn:microsoft.com/office/officeart/2005/8/layout/list1"/>
    <dgm:cxn modelId="{0EB8E083-4DBA-4A46-8D46-B20FD20B46C5}" type="presOf" srcId="{D164D4B0-F0E0-4B90-B149-3DCDB00DB00A}" destId="{F7047771-5DCB-473C-B0B3-44E94571EFEF}" srcOrd="0" destOrd="0" presId="urn:microsoft.com/office/officeart/2005/8/layout/list1"/>
    <dgm:cxn modelId="{5652F4A5-0787-4D21-9444-3E6EDDE12D03}" type="presOf" srcId="{55CC1589-AD2A-408F-B718-3302A40FFB7D}" destId="{1CC510B8-45DB-45BA-A114-3C9A50DD8386}" srcOrd="0" destOrd="0" presId="urn:microsoft.com/office/officeart/2005/8/layout/list1"/>
    <dgm:cxn modelId="{739428BB-1A44-40A9-AFC4-9C8AFECA78CD}" srcId="{D164D4B0-F0E0-4B90-B149-3DCDB00DB00A}" destId="{B7FABF6B-41B5-4EF9-A6C7-2FC1E43CA570}" srcOrd="1" destOrd="0" parTransId="{F8F5D649-B236-4DD6-A13E-E84E4F11352E}" sibTransId="{2A532A24-F643-4FA0-AB5D-8D14C2B6B4A0}"/>
    <dgm:cxn modelId="{7E0B55E0-EED4-4A8E-A7A7-53C141DE9FD3}" type="presOf" srcId="{B7FABF6B-41B5-4EF9-A6C7-2FC1E43CA570}" destId="{8C2EB3BF-CC18-4CEB-8B17-F560ACCD3791}" srcOrd="0" destOrd="0" presId="urn:microsoft.com/office/officeart/2005/8/layout/list1"/>
    <dgm:cxn modelId="{DC24CCEB-31A1-4629-AA79-3A0604049292}" type="presOf" srcId="{4F5DD858-0922-4692-A13D-014701BE8AF0}" destId="{CD67194D-0E29-4C35-974E-5AC43E4D43E7}" srcOrd="0" destOrd="0" presId="urn:microsoft.com/office/officeart/2005/8/layout/list1"/>
    <dgm:cxn modelId="{2ECFCAEC-8EA8-42AA-88DD-751E07585915}" srcId="{D164D4B0-F0E0-4B90-B149-3DCDB00DB00A}" destId="{4F5DD858-0922-4692-A13D-014701BE8AF0}" srcOrd="3" destOrd="0" parTransId="{5A672AB3-9B2E-46CA-BACD-8D825FEBFF10}" sibTransId="{C98D367C-5343-4781-B9C3-489B99EDD227}"/>
    <dgm:cxn modelId="{7C725FFE-9815-43D3-9B91-F7AF1740DFD6}" type="presOf" srcId="{0E22A7F0-134D-4C2E-9438-AF08F17759EA}" destId="{DE6C15CE-31A6-40DF-B548-323EF753FA2F}" srcOrd="1" destOrd="0" presId="urn:microsoft.com/office/officeart/2005/8/layout/list1"/>
    <dgm:cxn modelId="{D7244DFF-6A71-4233-993E-0BE2684E8F69}" srcId="{D164D4B0-F0E0-4B90-B149-3DCDB00DB00A}" destId="{55CC1589-AD2A-408F-B718-3302A40FFB7D}" srcOrd="2" destOrd="0" parTransId="{A25B151A-5F3C-498A-913C-9C03B92B3646}" sibTransId="{FEFBFFCE-4AC8-4732-BD17-3C579310B716}"/>
    <dgm:cxn modelId="{C162BF23-A9ED-471F-8CDF-0349C92AC756}" type="presParOf" srcId="{F7047771-5DCB-473C-B0B3-44E94571EFEF}" destId="{AB5FE430-F5DA-45CC-ACEC-688BD85B04A2}" srcOrd="0" destOrd="0" presId="urn:microsoft.com/office/officeart/2005/8/layout/list1"/>
    <dgm:cxn modelId="{63D0FC3F-0E8C-4411-9295-084715C4D277}" type="presParOf" srcId="{AB5FE430-F5DA-45CC-ACEC-688BD85B04A2}" destId="{940FD7BE-1DAD-4E27-8F7B-99078F27F3E2}" srcOrd="0" destOrd="0" presId="urn:microsoft.com/office/officeart/2005/8/layout/list1"/>
    <dgm:cxn modelId="{38F871E4-E3E1-49C0-A9D8-3B714DF89F30}" type="presParOf" srcId="{AB5FE430-F5DA-45CC-ACEC-688BD85B04A2}" destId="{DE6C15CE-31A6-40DF-B548-323EF753FA2F}" srcOrd="1" destOrd="0" presId="urn:microsoft.com/office/officeart/2005/8/layout/list1"/>
    <dgm:cxn modelId="{4B0105B6-B121-4374-8EDF-208DDEBE0F29}" type="presParOf" srcId="{F7047771-5DCB-473C-B0B3-44E94571EFEF}" destId="{F3427DF9-BAD8-4D48-9882-E5E0F73B211A}" srcOrd="1" destOrd="0" presId="urn:microsoft.com/office/officeart/2005/8/layout/list1"/>
    <dgm:cxn modelId="{0E6CCF1C-904D-486F-B6EB-8C4D9C0362F8}" type="presParOf" srcId="{F7047771-5DCB-473C-B0B3-44E94571EFEF}" destId="{F322876B-0C15-4566-8D41-FE5504B8E76A}" srcOrd="2" destOrd="0" presId="urn:microsoft.com/office/officeart/2005/8/layout/list1"/>
    <dgm:cxn modelId="{AC74B864-DC9E-474E-B193-DF92E2E0D750}" type="presParOf" srcId="{F7047771-5DCB-473C-B0B3-44E94571EFEF}" destId="{AA407724-A6ED-4B05-A9B5-2FFC5CF41B2B}" srcOrd="3" destOrd="0" presId="urn:microsoft.com/office/officeart/2005/8/layout/list1"/>
    <dgm:cxn modelId="{7FF8DD71-DFA7-471A-B980-F0450940BA52}" type="presParOf" srcId="{F7047771-5DCB-473C-B0B3-44E94571EFEF}" destId="{D272598C-95F3-4F95-A1E9-6A07E8D3906F}" srcOrd="4" destOrd="0" presId="urn:microsoft.com/office/officeart/2005/8/layout/list1"/>
    <dgm:cxn modelId="{BF341DD6-B308-45EE-A22E-CF047224F858}" type="presParOf" srcId="{D272598C-95F3-4F95-A1E9-6A07E8D3906F}" destId="{8C2EB3BF-CC18-4CEB-8B17-F560ACCD3791}" srcOrd="0" destOrd="0" presId="urn:microsoft.com/office/officeart/2005/8/layout/list1"/>
    <dgm:cxn modelId="{77D74961-18BE-4804-998F-03D0EF257CF3}" type="presParOf" srcId="{D272598C-95F3-4F95-A1E9-6A07E8D3906F}" destId="{DDAEA0AF-D7C5-4FDE-B7D7-20F2C9E5A727}" srcOrd="1" destOrd="0" presId="urn:microsoft.com/office/officeart/2005/8/layout/list1"/>
    <dgm:cxn modelId="{919D6CCE-DAFE-4174-9010-7A356259EC88}" type="presParOf" srcId="{F7047771-5DCB-473C-B0B3-44E94571EFEF}" destId="{8A990BEC-FE74-46F0-B9F6-B1735EB2AFD1}" srcOrd="5" destOrd="0" presId="urn:microsoft.com/office/officeart/2005/8/layout/list1"/>
    <dgm:cxn modelId="{E64D20FD-1AD9-4629-BBBD-CEEF01AB1880}" type="presParOf" srcId="{F7047771-5DCB-473C-B0B3-44E94571EFEF}" destId="{B748A37A-F0B6-4E1B-9F44-7CC85F54B8D9}" srcOrd="6" destOrd="0" presId="urn:microsoft.com/office/officeart/2005/8/layout/list1"/>
    <dgm:cxn modelId="{BF2EB01C-9B93-479E-9788-CA5946349A40}" type="presParOf" srcId="{F7047771-5DCB-473C-B0B3-44E94571EFEF}" destId="{A423DD48-4286-47E7-A1ED-BC47B6F4DAED}" srcOrd="7" destOrd="0" presId="urn:microsoft.com/office/officeart/2005/8/layout/list1"/>
    <dgm:cxn modelId="{9EE67D31-104C-4536-BA5D-BD25DF8F5DCA}" type="presParOf" srcId="{F7047771-5DCB-473C-B0B3-44E94571EFEF}" destId="{B4A011AD-A29D-4C25-B6C8-FCECC5AFE1AF}" srcOrd="8" destOrd="0" presId="urn:microsoft.com/office/officeart/2005/8/layout/list1"/>
    <dgm:cxn modelId="{AB3D59D9-7955-4EFE-9DDC-02C743E7F098}" type="presParOf" srcId="{B4A011AD-A29D-4C25-B6C8-FCECC5AFE1AF}" destId="{1CC510B8-45DB-45BA-A114-3C9A50DD8386}" srcOrd="0" destOrd="0" presId="urn:microsoft.com/office/officeart/2005/8/layout/list1"/>
    <dgm:cxn modelId="{DF34CA5B-C571-4BD2-B96D-7E686A067C91}" type="presParOf" srcId="{B4A011AD-A29D-4C25-B6C8-FCECC5AFE1AF}" destId="{8FE05256-0409-4B1D-9AE6-CE6833B145BA}" srcOrd="1" destOrd="0" presId="urn:microsoft.com/office/officeart/2005/8/layout/list1"/>
    <dgm:cxn modelId="{88701EC8-63DB-4B27-A600-5515805DE9B9}" type="presParOf" srcId="{F7047771-5DCB-473C-B0B3-44E94571EFEF}" destId="{AB6EA6C4-94B9-4E49-B392-FC949B083352}" srcOrd="9" destOrd="0" presId="urn:microsoft.com/office/officeart/2005/8/layout/list1"/>
    <dgm:cxn modelId="{3A17ABD8-5AF4-41B1-A1D1-E058BA8F5E3F}" type="presParOf" srcId="{F7047771-5DCB-473C-B0B3-44E94571EFEF}" destId="{17C11842-7BA2-4F14-869E-2E85C2557DBA}" srcOrd="10" destOrd="0" presId="urn:microsoft.com/office/officeart/2005/8/layout/list1"/>
    <dgm:cxn modelId="{2C594A5A-0610-4CA6-957C-2350C68AABF6}" type="presParOf" srcId="{F7047771-5DCB-473C-B0B3-44E94571EFEF}" destId="{606B3525-2200-4F1E-980F-091EB61C8637}" srcOrd="11" destOrd="0" presId="urn:microsoft.com/office/officeart/2005/8/layout/list1"/>
    <dgm:cxn modelId="{C8151E35-4CFE-44F6-9F7D-FE0D6B96FF73}" type="presParOf" srcId="{F7047771-5DCB-473C-B0B3-44E94571EFEF}" destId="{B449B4E1-94C4-4C54-AAE4-7B6D3DD23FAF}" srcOrd="12" destOrd="0" presId="urn:microsoft.com/office/officeart/2005/8/layout/list1"/>
    <dgm:cxn modelId="{8048208E-7D1C-450D-839E-DC5BAC0CC687}" type="presParOf" srcId="{B449B4E1-94C4-4C54-AAE4-7B6D3DD23FAF}" destId="{CD67194D-0E29-4C35-974E-5AC43E4D43E7}" srcOrd="0" destOrd="0" presId="urn:microsoft.com/office/officeart/2005/8/layout/list1"/>
    <dgm:cxn modelId="{B0D6891E-D451-4EE2-BE03-3CA3718B8B0C}" type="presParOf" srcId="{B449B4E1-94C4-4C54-AAE4-7B6D3DD23FAF}" destId="{893BB9FD-E9EA-4B6F-BC95-7A3CD954350A}" srcOrd="1" destOrd="0" presId="urn:microsoft.com/office/officeart/2005/8/layout/list1"/>
    <dgm:cxn modelId="{6F698908-26D6-4005-B280-F6A75A1B3661}" type="presParOf" srcId="{F7047771-5DCB-473C-B0B3-44E94571EFEF}" destId="{6372BF80-FAE9-4C48-A655-EFE54A2F27EF}" srcOrd="13" destOrd="0" presId="urn:microsoft.com/office/officeart/2005/8/layout/list1"/>
    <dgm:cxn modelId="{3928904F-E53E-4B5B-A445-5F21D7DE5544}" type="presParOf" srcId="{F7047771-5DCB-473C-B0B3-44E94571EFEF}" destId="{834D140B-A4C9-43AD-987B-7B7DD5DA50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4921-5689-4272-819A-6F3AA6939661}">
      <dsp:nvSpPr>
        <dsp:cNvPr id="0" name=""/>
        <dsp:cNvSpPr/>
      </dsp:nvSpPr>
      <dsp:spPr>
        <a:xfrm>
          <a:off x="3231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F4E55-C414-4D87-9146-A9390889AD3F}">
      <dsp:nvSpPr>
        <dsp:cNvPr id="0" name=""/>
        <dsp:cNvSpPr/>
      </dsp:nvSpPr>
      <dsp:spPr>
        <a:xfrm>
          <a:off x="259591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Overview of the 2023 Legislative Session</a:t>
          </a:r>
        </a:p>
      </dsp:txBody>
      <dsp:txXfrm>
        <a:off x="302502" y="1271251"/>
        <a:ext cx="2221419" cy="1379276"/>
      </dsp:txXfrm>
    </dsp:sp>
    <dsp:sp modelId="{53A5CDF2-8240-4581-A1FD-D9D0A7C90CB3}">
      <dsp:nvSpPr>
        <dsp:cNvPr id="0" name=""/>
        <dsp:cNvSpPr/>
      </dsp:nvSpPr>
      <dsp:spPr>
        <a:xfrm>
          <a:off x="2823193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8BD9-57F0-456E-829E-5EF3A0942D56}">
      <dsp:nvSpPr>
        <dsp:cNvPr id="0" name=""/>
        <dsp:cNvSpPr/>
      </dsp:nvSpPr>
      <dsp:spPr>
        <a:xfrm>
          <a:off x="3079553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of Blaine Priorities</a:t>
          </a:r>
        </a:p>
      </dsp:txBody>
      <dsp:txXfrm>
        <a:off x="3122464" y="1271251"/>
        <a:ext cx="2221419" cy="1379276"/>
      </dsp:txXfrm>
    </dsp:sp>
    <dsp:sp modelId="{F435CCA2-0FFC-497E-9E8B-7D7C00D0D2A5}">
      <dsp:nvSpPr>
        <dsp:cNvPr id="0" name=""/>
        <dsp:cNvSpPr/>
      </dsp:nvSpPr>
      <dsp:spPr>
        <a:xfrm>
          <a:off x="5643155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4490E-637B-4FBA-8A06-AEF355959F64}">
      <dsp:nvSpPr>
        <dsp:cNvPr id="0" name=""/>
        <dsp:cNvSpPr/>
      </dsp:nvSpPr>
      <dsp:spPr>
        <a:xfrm>
          <a:off x="5899515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Additional Legislative Issues</a:t>
          </a:r>
        </a:p>
      </dsp:txBody>
      <dsp:txXfrm>
        <a:off x="5942426" y="1271251"/>
        <a:ext cx="2221419" cy="1379276"/>
      </dsp:txXfrm>
    </dsp:sp>
    <dsp:sp modelId="{6A9937F4-FF2E-4097-B519-36A9F5DB3980}">
      <dsp:nvSpPr>
        <dsp:cNvPr id="0" name=""/>
        <dsp:cNvSpPr/>
      </dsp:nvSpPr>
      <dsp:spPr>
        <a:xfrm>
          <a:off x="8463116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CC522-12EC-4F32-B586-0DC001591E02}">
      <dsp:nvSpPr>
        <dsp:cNvPr id="0" name=""/>
        <dsp:cNvSpPr/>
      </dsp:nvSpPr>
      <dsp:spPr>
        <a:xfrm>
          <a:off x="8719477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Next Steps</a:t>
          </a:r>
        </a:p>
      </dsp:txBody>
      <dsp:txXfrm>
        <a:off x="8762388" y="1271251"/>
        <a:ext cx="2221419" cy="137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AA583-14DB-4B0F-A8F3-39B42B43308A}">
      <dsp:nvSpPr>
        <dsp:cNvPr id="0" name=""/>
        <dsp:cNvSpPr/>
      </dsp:nvSpPr>
      <dsp:spPr>
        <a:xfrm>
          <a:off x="0" y="0"/>
          <a:ext cx="7005793" cy="561599"/>
        </a:xfrm>
        <a:prstGeom prst="roundRect">
          <a:avLst/>
        </a:prstGeom>
        <a:solidFill>
          <a:schemeClr val="accent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General Context</a:t>
          </a:r>
        </a:p>
      </dsp:txBody>
      <dsp:txXfrm>
        <a:off x="27415" y="27415"/>
        <a:ext cx="6950963" cy="506769"/>
      </dsp:txXfrm>
    </dsp:sp>
    <dsp:sp modelId="{EBC3F11A-C00D-4610-B21D-8C9DC9068B85}">
      <dsp:nvSpPr>
        <dsp:cNvPr id="0" name=""/>
        <dsp:cNvSpPr/>
      </dsp:nvSpPr>
      <dsp:spPr>
        <a:xfrm>
          <a:off x="0" y="570452"/>
          <a:ext cx="7005793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First year of the biennium,105-day session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Adopted 2023-25 operating, capital, and transportation budgets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Special session - May 16</a:t>
          </a:r>
          <a:r>
            <a:rPr lang="en-US" sz="1900" kern="1200" baseline="30000" dirty="0"/>
            <a:t>th</a:t>
          </a:r>
          <a:r>
            <a:rPr lang="en-US" sz="1900" kern="1200" dirty="0"/>
            <a:t> to address </a:t>
          </a:r>
          <a:r>
            <a:rPr lang="en-US" sz="1900" i="1" kern="1200" dirty="0"/>
            <a:t>Blake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2,156 bills introduced, 485 passed into law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Any legislation that did not pass, will be reconsidered next session</a:t>
          </a:r>
        </a:p>
      </dsp:txBody>
      <dsp:txXfrm>
        <a:off x="0" y="570452"/>
        <a:ext cx="7005793" cy="1838160"/>
      </dsp:txXfrm>
    </dsp:sp>
    <dsp:sp modelId="{AA9D1E56-C931-4C52-BCD3-2B2713D2A5A1}">
      <dsp:nvSpPr>
        <dsp:cNvPr id="0" name=""/>
        <dsp:cNvSpPr/>
      </dsp:nvSpPr>
      <dsp:spPr>
        <a:xfrm>
          <a:off x="0" y="2408612"/>
          <a:ext cx="7005793" cy="561599"/>
        </a:xfrm>
        <a:prstGeom prst="roundRect">
          <a:avLst/>
        </a:prstGeom>
        <a:solidFill>
          <a:schemeClr val="accent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Political Context</a:t>
          </a:r>
        </a:p>
      </dsp:txBody>
      <dsp:txXfrm>
        <a:off x="27415" y="2436027"/>
        <a:ext cx="6950963" cy="506769"/>
      </dsp:txXfrm>
    </dsp:sp>
    <dsp:sp modelId="{A19F1E2C-E42E-4682-8529-DAA1A4B54F3B}">
      <dsp:nvSpPr>
        <dsp:cNvPr id="0" name=""/>
        <dsp:cNvSpPr/>
      </dsp:nvSpPr>
      <dsp:spPr>
        <a:xfrm>
          <a:off x="0" y="2970212"/>
          <a:ext cx="7005793" cy="1544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Democrats held the majority in House and Senate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There were new legislators in positions of leadership and Committee Chairs</a:t>
          </a:r>
        </a:p>
      </dsp:txBody>
      <dsp:txXfrm>
        <a:off x="0" y="2970212"/>
        <a:ext cx="7005793" cy="1544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8B92F-5FA8-48B6-95ED-647E95C9D931}">
      <dsp:nvSpPr>
        <dsp:cNvPr id="0" name=""/>
        <dsp:cNvSpPr/>
      </dsp:nvSpPr>
      <dsp:spPr>
        <a:xfrm>
          <a:off x="53" y="188809"/>
          <a:ext cx="5153975" cy="855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East Blaine Well Field</a:t>
          </a:r>
        </a:p>
      </dsp:txBody>
      <dsp:txXfrm>
        <a:off x="53" y="188809"/>
        <a:ext cx="5153975" cy="855972"/>
      </dsp:txXfrm>
    </dsp:sp>
    <dsp:sp modelId="{E679AFF9-6C50-4274-A0C7-628DBCB6F058}">
      <dsp:nvSpPr>
        <dsp:cNvPr id="0" name=""/>
        <dsp:cNvSpPr/>
      </dsp:nvSpPr>
      <dsp:spPr>
        <a:xfrm>
          <a:off x="53" y="1044781"/>
          <a:ext cx="5153975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Capital budget request: $2 million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Met with delegation in advance of session and throughout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u="none" kern="1200"/>
            <a:t>Challenge: </a:t>
          </a:r>
          <a:r>
            <a:rPr lang="en-US" sz="1800" b="0" u="none" kern="1200"/>
            <a:t>Budget leaders advising many communities to seek grant funding opportunities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 dirty="0"/>
            <a:t>Connecting Housing to Infrastructure Program (CHIP)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2021-23 Capital Budget Investments: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$500,000 – Water Pump Station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u="none" kern="1200" dirty="0"/>
            <a:t>$500,000 – Downtown Revitalization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u="none" kern="1200" dirty="0"/>
            <a:t>Final Budget: </a:t>
          </a:r>
          <a:r>
            <a:rPr lang="en-US" sz="1800" u="none" kern="1200" dirty="0"/>
            <a:t>Did not include project funding</a:t>
          </a:r>
        </a:p>
      </dsp:txBody>
      <dsp:txXfrm>
        <a:off x="53" y="1044781"/>
        <a:ext cx="5153975" cy="3162240"/>
      </dsp:txXfrm>
    </dsp:sp>
    <dsp:sp modelId="{4226A26C-64E2-40E7-8A11-91E790F33202}">
      <dsp:nvSpPr>
        <dsp:cNvPr id="0" name=""/>
        <dsp:cNvSpPr/>
      </dsp:nvSpPr>
      <dsp:spPr>
        <a:xfrm>
          <a:off x="5875585" y="188809"/>
          <a:ext cx="5153975" cy="855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Bell Road/SR 548</a:t>
          </a:r>
          <a:endParaRPr lang="en-US" sz="2400" u="none" kern="1200" dirty="0"/>
        </a:p>
      </dsp:txBody>
      <dsp:txXfrm>
        <a:off x="5875585" y="188809"/>
        <a:ext cx="5153975" cy="855972"/>
      </dsp:txXfrm>
    </dsp:sp>
    <dsp:sp modelId="{31511476-03DC-45C6-808F-5B8C0CA5A019}">
      <dsp:nvSpPr>
        <dsp:cNvPr id="0" name=""/>
        <dsp:cNvSpPr/>
      </dsp:nvSpPr>
      <dsp:spPr>
        <a:xfrm>
          <a:off x="5875585" y="1044781"/>
          <a:ext cx="5153975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u="none" kern="1200"/>
            <a:t>Transportation budget request for transfer of project funds: </a:t>
          </a:r>
          <a:r>
            <a:rPr lang="en-US" sz="1800" u="none" kern="1200"/>
            <a:t>$2.2 million </a:t>
          </a:r>
          <a:endParaRPr lang="en-US" sz="1800" u="none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Bell Road Intersection project to Grade Separation project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Partners: BNSF, Blaine and WSDOT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Pursuing federal funds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u="none" kern="1200"/>
            <a:t>City’s preferred approach and Legislative Delegation in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u="none" kern="1200"/>
            <a:t>Final Budget: </a:t>
          </a:r>
          <a:r>
            <a:rPr lang="en-US" sz="1800" u="none" kern="1200"/>
            <a:t>$2.2 million transferred to Grade Separation Project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800" u="none" kern="1200"/>
        </a:p>
      </dsp:txBody>
      <dsp:txXfrm>
        <a:off x="5875585" y="1044781"/>
        <a:ext cx="5153975" cy="316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D013-D8BA-4DCA-AD1E-C0627DBBF5AD}">
      <dsp:nvSpPr>
        <dsp:cNvPr id="0" name=""/>
        <dsp:cNvSpPr/>
      </dsp:nvSpPr>
      <dsp:spPr>
        <a:xfrm rot="10800000">
          <a:off x="1969375" y="1777"/>
          <a:ext cx="6725688" cy="1174595"/>
        </a:xfrm>
        <a:prstGeom prst="homePlate">
          <a:avLst/>
        </a:prstGeom>
        <a:solidFill>
          <a:schemeClr val="accent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964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Fiscal Sustainability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1% property tax cap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State shared revenues</a:t>
          </a:r>
        </a:p>
      </dsp:txBody>
      <dsp:txXfrm rot="10800000">
        <a:off x="2263024" y="1777"/>
        <a:ext cx="6432039" cy="1174595"/>
      </dsp:txXfrm>
    </dsp:sp>
    <dsp:sp modelId="{43D04764-EE87-4A94-942D-F0E4FBCE80EA}">
      <dsp:nvSpPr>
        <dsp:cNvPr id="0" name=""/>
        <dsp:cNvSpPr/>
      </dsp:nvSpPr>
      <dsp:spPr>
        <a:xfrm>
          <a:off x="1418754" y="88498"/>
          <a:ext cx="1101242" cy="10011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0070-BCAA-4A2E-9737-B01293D1CCF4}">
      <dsp:nvSpPr>
        <dsp:cNvPr id="0" name=""/>
        <dsp:cNvSpPr/>
      </dsp:nvSpPr>
      <dsp:spPr>
        <a:xfrm rot="10800000">
          <a:off x="1979978" y="2860846"/>
          <a:ext cx="6725688" cy="1609642"/>
        </a:xfrm>
        <a:prstGeom prst="homePlate">
          <a:avLst/>
        </a:prstGeom>
        <a:solidFill>
          <a:schemeClr val="accent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964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Housing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TIF – Technical Fix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Market Rate: middle housing, ADUs, permitting, SEPA exemption, etc.  	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Subsidized: REET and Governor’s bond proposal </a:t>
          </a:r>
        </a:p>
      </dsp:txBody>
      <dsp:txXfrm rot="10800000">
        <a:off x="2382388" y="2860846"/>
        <a:ext cx="6323278" cy="1609642"/>
      </dsp:txXfrm>
    </dsp:sp>
    <dsp:sp modelId="{5B0EABC7-0A88-4851-BBEB-91C510482288}">
      <dsp:nvSpPr>
        <dsp:cNvPr id="0" name=""/>
        <dsp:cNvSpPr/>
      </dsp:nvSpPr>
      <dsp:spPr>
        <a:xfrm>
          <a:off x="1274581" y="1470183"/>
          <a:ext cx="1174595" cy="1174595"/>
        </a:xfrm>
        <a:prstGeom prst="ellipse">
          <a:avLst/>
        </a:prstGeom>
        <a:noFill/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53C7C-C1B7-48ED-8377-FCA18149F8AE}">
      <dsp:nvSpPr>
        <dsp:cNvPr id="0" name=""/>
        <dsp:cNvSpPr/>
      </dsp:nvSpPr>
      <dsp:spPr>
        <a:xfrm rot="10800000">
          <a:off x="1960070" y="1470180"/>
          <a:ext cx="6725688" cy="1174607"/>
        </a:xfrm>
        <a:prstGeom prst="homePlate">
          <a:avLst/>
        </a:prstGeom>
        <a:solidFill>
          <a:schemeClr val="accent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964" tIns="83820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Local Transportation Preservation &amp; Maintenance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Public Works Assistance Account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Grant Funding 		</a:t>
          </a:r>
        </a:p>
      </dsp:txBody>
      <dsp:txXfrm rot="10800000">
        <a:off x="2253722" y="1470180"/>
        <a:ext cx="6432036" cy="1174607"/>
      </dsp:txXfrm>
    </dsp:sp>
    <dsp:sp modelId="{9328DB07-6C80-4CC1-896E-FB23FE8A9844}">
      <dsp:nvSpPr>
        <dsp:cNvPr id="0" name=""/>
        <dsp:cNvSpPr/>
      </dsp:nvSpPr>
      <dsp:spPr>
        <a:xfrm>
          <a:off x="1346349" y="3282141"/>
          <a:ext cx="1174595" cy="11745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2876B-0C15-4566-8D41-FE5504B8E76A}">
      <dsp:nvSpPr>
        <dsp:cNvPr id="0" name=""/>
        <dsp:cNvSpPr/>
      </dsp:nvSpPr>
      <dsp:spPr>
        <a:xfrm>
          <a:off x="0" y="456847"/>
          <a:ext cx="112574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C15CE-31A6-40DF-B548-323EF753FA2F}">
      <dsp:nvSpPr>
        <dsp:cNvPr id="0" name=""/>
        <dsp:cNvSpPr/>
      </dsp:nvSpPr>
      <dsp:spPr>
        <a:xfrm>
          <a:off x="562870" y="87847"/>
          <a:ext cx="8199805" cy="738000"/>
        </a:xfrm>
        <a:prstGeom prst="roundRect">
          <a:avLst/>
        </a:prstGeom>
        <a:solidFill>
          <a:srgbClr val="84ACB6">
            <a:hueOff val="0"/>
            <a:satOff val="0"/>
            <a:lumOff val="0"/>
            <a:alphaOff val="0"/>
          </a:srgbClr>
        </a:solidFill>
        <a:ln w="2222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52" tIns="0" rIns="2978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Thank the 42</a:t>
          </a:r>
          <a:r>
            <a:rPr lang="en-US" sz="2000" kern="1200" baseline="300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nd</a:t>
          </a: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 Legislative Delegation  </a:t>
          </a:r>
        </a:p>
      </dsp:txBody>
      <dsp:txXfrm>
        <a:off x="598896" y="123873"/>
        <a:ext cx="8127753" cy="665948"/>
      </dsp:txXfrm>
    </dsp:sp>
    <dsp:sp modelId="{B748A37A-F0B6-4E1B-9F44-7CC85F54B8D9}">
      <dsp:nvSpPr>
        <dsp:cNvPr id="0" name=""/>
        <dsp:cNvSpPr/>
      </dsp:nvSpPr>
      <dsp:spPr>
        <a:xfrm>
          <a:off x="0" y="1590847"/>
          <a:ext cx="112574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EA0AF-D7C5-4FDE-B7D7-20F2C9E5A727}">
      <dsp:nvSpPr>
        <dsp:cNvPr id="0" name=""/>
        <dsp:cNvSpPr/>
      </dsp:nvSpPr>
      <dsp:spPr>
        <a:xfrm>
          <a:off x="562870" y="1221847"/>
          <a:ext cx="824094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52" tIns="0" rIns="2978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Implement new policies/projects implemented/funded with state awards</a:t>
          </a:r>
        </a:p>
      </dsp:txBody>
      <dsp:txXfrm>
        <a:off x="598896" y="1257873"/>
        <a:ext cx="8168888" cy="665948"/>
      </dsp:txXfrm>
    </dsp:sp>
    <dsp:sp modelId="{17C11842-7BA2-4F14-869E-2E85C2557DBA}">
      <dsp:nvSpPr>
        <dsp:cNvPr id="0" name=""/>
        <dsp:cNvSpPr/>
      </dsp:nvSpPr>
      <dsp:spPr>
        <a:xfrm>
          <a:off x="0" y="2800993"/>
          <a:ext cx="112574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05256-0409-4B1D-9AE6-CE6833B145BA}">
      <dsp:nvSpPr>
        <dsp:cNvPr id="0" name=""/>
        <dsp:cNvSpPr/>
      </dsp:nvSpPr>
      <dsp:spPr>
        <a:xfrm>
          <a:off x="562870" y="2355847"/>
          <a:ext cx="8276480" cy="814146"/>
        </a:xfrm>
        <a:prstGeom prst="roundRect">
          <a:avLst/>
        </a:prstGeom>
        <a:solidFill>
          <a:srgbClr val="84ACB6">
            <a:hueOff val="0"/>
            <a:satOff val="0"/>
            <a:lumOff val="0"/>
            <a:alphaOff val="0"/>
          </a:srgbClr>
        </a:solidFill>
        <a:ln w="2222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52" tIns="0" rIns="2978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Interim Action Plan &amp; Steps to prepare for the 2024 session</a:t>
          </a:r>
        </a:p>
      </dsp:txBody>
      <dsp:txXfrm>
        <a:off x="602613" y="2395590"/>
        <a:ext cx="8196994" cy="734660"/>
      </dsp:txXfrm>
    </dsp:sp>
    <dsp:sp modelId="{834D140B-A4C9-43AD-987B-7B7DD5DA50F4}">
      <dsp:nvSpPr>
        <dsp:cNvPr id="0" name=""/>
        <dsp:cNvSpPr/>
      </dsp:nvSpPr>
      <dsp:spPr>
        <a:xfrm>
          <a:off x="0" y="3934993"/>
          <a:ext cx="112574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BB9FD-E9EA-4B6F-BC95-7A3CD954350A}">
      <dsp:nvSpPr>
        <dsp:cNvPr id="0" name=""/>
        <dsp:cNvSpPr/>
      </dsp:nvSpPr>
      <dsp:spPr>
        <a:xfrm>
          <a:off x="562870" y="3583248"/>
          <a:ext cx="8288536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52" tIns="0" rIns="2978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2024 Legislative Session begins January 8</a:t>
          </a:r>
          <a:r>
            <a:rPr lang="en-US" sz="2000" kern="1200" baseline="30000" dirty="0"/>
            <a:t>th</a:t>
          </a:r>
          <a:endParaRPr lang="en-US" sz="2000" kern="1200" dirty="0"/>
        </a:p>
      </dsp:txBody>
      <dsp:txXfrm>
        <a:off x="598896" y="3619274"/>
        <a:ext cx="821648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3858E-ACEE-4120-A2F0-A2A0EFEE751A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47687-D1E1-493A-83CD-16CE54A6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7687-D1E1-493A-83CD-16CE54A63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47687-D1E1-493A-83CD-16CE54A63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2,156 bills considered, 485 passed into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47687-D1E1-493A-83CD-16CE54A63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A8EC6-3E12-42F2-BC6C-83BCD41D5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A8EC6-3E12-42F2-BC6C-83BCD41D5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47687-D1E1-493A-83CD-16CE54A63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A8EC6-3E12-42F2-BC6C-83BCD41D5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A8EC6-3E12-42F2-BC6C-83BCD41D5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DC3DC-65C2-4AF8-A050-F6EEB31A7708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65B5-3B35-4518-A298-6D058DB2EFCA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891D85-8FD3-4353-AE16-8F53AC0915BE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40B9-280C-482F-B901-9551E5E4D795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C68EBE-2C68-4C06-979C-CD44D6C5D9C4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F4B-99F8-46BF-B1D8-41E6A368B99B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2D97-1C27-4DD3-9875-2F337F921FF8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66FE-2CC4-45D6-9629-7FF243078496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A407-C32A-4630-A07D-B92C51C7F20C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6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01735A-041C-46EA-A88F-DD011A1F0455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E1CF-A42D-4A9C-84F8-CC373A10424E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2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BEE1CF-A42D-4A9C-84F8-CC373A10424E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31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cocci@gth-gov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D40EC4-F594-2EA4-FBCB-1E42335D7A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91440-D765-9ECC-0C7B-EC6BC18BA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527" t="5624" r="17730" b="35418"/>
          <a:stretch/>
        </p:blipFill>
        <p:spPr>
          <a:xfrm>
            <a:off x="80758" y="96931"/>
            <a:ext cx="6015242" cy="668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8EE1320-F0EE-72A2-C4FD-AEAF7C939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5" y="4702577"/>
            <a:ext cx="3198495" cy="1142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C8B71F-E211-48CE-8AA1-41AA7C9E8E4F}"/>
              </a:ext>
            </a:extLst>
          </p:cNvPr>
          <p:cNvSpPr/>
          <p:nvPr/>
        </p:nvSpPr>
        <p:spPr>
          <a:xfrm>
            <a:off x="7483580" y="3446890"/>
            <a:ext cx="3583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June 26, 2023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Holly Cocci</a:t>
            </a:r>
          </a:p>
          <a:p>
            <a:pPr algn="ctr"/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3CF2DC-C1AC-419F-91B9-65F2D8516B38}"/>
              </a:ext>
            </a:extLst>
          </p:cNvPr>
          <p:cNvSpPr/>
          <p:nvPr/>
        </p:nvSpPr>
        <p:spPr>
          <a:xfrm>
            <a:off x="6636774" y="467382"/>
            <a:ext cx="52776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City of Blaine</a:t>
            </a:r>
          </a:p>
          <a:p>
            <a:pPr algn="ctr"/>
            <a:endParaRPr lang="en-US" sz="20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 LEGISLATIVE session</a:t>
            </a:r>
          </a:p>
          <a:p>
            <a:pPr algn="ctr"/>
            <a:endParaRPr lang="en-US" sz="32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18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C81F-7C59-45D0-A769-05C706DA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8CA8B7B9-EE1F-6B62-07A2-758C536DC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18870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13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DBFC-7522-470C-8B17-D3724A4F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2023 Legislative Session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CA4BE9-6393-3137-F5B9-CC228613F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13142"/>
              </p:ext>
            </p:extLst>
          </p:nvPr>
        </p:nvGraphicFramePr>
        <p:xfrm>
          <a:off x="463412" y="1982898"/>
          <a:ext cx="7005793" cy="452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3842C3-0C9B-6AED-9462-3EC377EB2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187994"/>
              </p:ext>
            </p:extLst>
          </p:nvPr>
        </p:nvGraphicFramePr>
        <p:xfrm>
          <a:off x="7469205" y="1915427"/>
          <a:ext cx="4446872" cy="488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3345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078A95-9960-2F51-B910-FF56E98DF0F4}"/>
              </a:ext>
            </a:extLst>
          </p:cNvPr>
          <p:cNvGrpSpPr/>
          <p:nvPr/>
        </p:nvGrpSpPr>
        <p:grpSpPr>
          <a:xfrm>
            <a:off x="453306" y="1897889"/>
            <a:ext cx="11282032" cy="4960109"/>
            <a:chOff x="453306" y="1901528"/>
            <a:chExt cx="11282032" cy="419067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1B7F5A-7609-C058-23A9-7000E8E6347F}"/>
                </a:ext>
              </a:extLst>
            </p:cNvPr>
            <p:cNvSpPr/>
            <p:nvPr/>
          </p:nvSpPr>
          <p:spPr>
            <a:xfrm>
              <a:off x="453306" y="1901528"/>
              <a:ext cx="3436356" cy="555342"/>
            </a:xfrm>
            <a:custGeom>
              <a:avLst/>
              <a:gdLst>
                <a:gd name="connsiteX0" fmla="*/ 0 w 3436356"/>
                <a:gd name="connsiteY0" fmla="*/ 0 h 786096"/>
                <a:gd name="connsiteX1" fmla="*/ 3436356 w 3436356"/>
                <a:gd name="connsiteY1" fmla="*/ 0 h 786096"/>
                <a:gd name="connsiteX2" fmla="*/ 3436356 w 3436356"/>
                <a:gd name="connsiteY2" fmla="*/ 786096 h 786096"/>
                <a:gd name="connsiteX3" fmla="*/ 0 w 3436356"/>
                <a:gd name="connsiteY3" fmla="*/ 786096 h 786096"/>
                <a:gd name="connsiteX4" fmla="*/ 0 w 3436356"/>
                <a:gd name="connsiteY4" fmla="*/ 0 h 78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356" h="786096">
                  <a:moveTo>
                    <a:pt x="0" y="0"/>
                  </a:moveTo>
                  <a:lnTo>
                    <a:pt x="3436356" y="0"/>
                  </a:lnTo>
                  <a:lnTo>
                    <a:pt x="3436356" y="786096"/>
                  </a:lnTo>
                  <a:lnTo>
                    <a:pt x="0" y="7860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Operating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BE45C-A7AA-5153-5975-E014E0A978D6}"/>
                </a:ext>
              </a:extLst>
            </p:cNvPr>
            <p:cNvSpPr/>
            <p:nvPr/>
          </p:nvSpPr>
          <p:spPr>
            <a:xfrm>
              <a:off x="456662" y="2476679"/>
              <a:ext cx="3436356" cy="3615524"/>
            </a:xfrm>
            <a:custGeom>
              <a:avLst/>
              <a:gdLst>
                <a:gd name="connsiteX0" fmla="*/ 0 w 3436356"/>
                <a:gd name="connsiteY0" fmla="*/ 0 h 2854800"/>
                <a:gd name="connsiteX1" fmla="*/ 3436356 w 3436356"/>
                <a:gd name="connsiteY1" fmla="*/ 0 h 2854800"/>
                <a:gd name="connsiteX2" fmla="*/ 3436356 w 3436356"/>
                <a:gd name="connsiteY2" fmla="*/ 2854800 h 2854800"/>
                <a:gd name="connsiteX3" fmla="*/ 0 w 3436356"/>
                <a:gd name="connsiteY3" fmla="*/ 2854800 h 2854800"/>
                <a:gd name="connsiteX4" fmla="*/ 0 w 3436356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356" h="2854800">
                  <a:moveTo>
                    <a:pt x="0" y="0"/>
                  </a:moveTo>
                  <a:lnTo>
                    <a:pt x="3436356" y="0"/>
                  </a:lnTo>
                  <a:lnTo>
                    <a:pt x="3436356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Funds all state agency operations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March revenue forecasts $65.7 billion for the next biennium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$69.8 billion total budget, $3.6 billion in reserves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Local Investments: Climate change planning (HB 1181), housing &amp; homelessness, encampment response, crisis response services and facilities, BLEA</a:t>
              </a:r>
              <a:endParaRPr lang="en-US" sz="20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BA0A17-37F2-FA16-76A6-CA1FC641811B}"/>
                </a:ext>
              </a:extLst>
            </p:cNvPr>
            <p:cNvSpPr/>
            <p:nvPr/>
          </p:nvSpPr>
          <p:spPr>
            <a:xfrm>
              <a:off x="4377822" y="1901529"/>
              <a:ext cx="3436356" cy="555342"/>
            </a:xfrm>
            <a:custGeom>
              <a:avLst/>
              <a:gdLst>
                <a:gd name="connsiteX0" fmla="*/ 0 w 3436356"/>
                <a:gd name="connsiteY0" fmla="*/ 0 h 555342"/>
                <a:gd name="connsiteX1" fmla="*/ 3436356 w 3436356"/>
                <a:gd name="connsiteY1" fmla="*/ 0 h 555342"/>
                <a:gd name="connsiteX2" fmla="*/ 3436356 w 3436356"/>
                <a:gd name="connsiteY2" fmla="*/ 555342 h 555342"/>
                <a:gd name="connsiteX3" fmla="*/ 0 w 3436356"/>
                <a:gd name="connsiteY3" fmla="*/ 555342 h 555342"/>
                <a:gd name="connsiteX4" fmla="*/ 0 w 3436356"/>
                <a:gd name="connsiteY4" fmla="*/ 0 h 5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356" h="555342">
                  <a:moveTo>
                    <a:pt x="0" y="0"/>
                  </a:moveTo>
                  <a:lnTo>
                    <a:pt x="3436356" y="0"/>
                  </a:lnTo>
                  <a:lnTo>
                    <a:pt x="3436356" y="555342"/>
                  </a:lnTo>
                  <a:lnTo>
                    <a:pt x="0" y="5553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Capital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E6A256C-A762-1846-3444-42934B86AC98}"/>
                </a:ext>
              </a:extLst>
            </p:cNvPr>
            <p:cNvSpPr/>
            <p:nvPr/>
          </p:nvSpPr>
          <p:spPr>
            <a:xfrm>
              <a:off x="4373638" y="2476679"/>
              <a:ext cx="3436356" cy="3615525"/>
            </a:xfrm>
            <a:custGeom>
              <a:avLst/>
              <a:gdLst>
                <a:gd name="connsiteX0" fmla="*/ 0 w 3436356"/>
                <a:gd name="connsiteY0" fmla="*/ 0 h 2854800"/>
                <a:gd name="connsiteX1" fmla="*/ 3436356 w 3436356"/>
                <a:gd name="connsiteY1" fmla="*/ 0 h 2854800"/>
                <a:gd name="connsiteX2" fmla="*/ 3436356 w 3436356"/>
                <a:gd name="connsiteY2" fmla="*/ 2854800 h 2854800"/>
                <a:gd name="connsiteX3" fmla="*/ 0 w 3436356"/>
                <a:gd name="connsiteY3" fmla="*/ 2854800 h 2854800"/>
                <a:gd name="connsiteX4" fmla="*/ 0 w 3436356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356" h="2854800">
                  <a:moveTo>
                    <a:pt x="0" y="0"/>
                  </a:moveTo>
                  <a:lnTo>
                    <a:pt x="3436356" y="0"/>
                  </a:lnTo>
                  <a:lnTo>
                    <a:pt x="3436356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Funds public and nonprofit construction projects (excluding transportation)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$9 billion total budget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Combination of bond capacity, federal funds, MTCA, CCA, etc.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solidFill>
                    <a:schemeClr val="tx1"/>
                  </a:solidFill>
                </a:rPr>
                <a:t>Key investments in housing &amp; homelessness, behavioral health, education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C36A3A-62C0-AA04-00BA-0F99981A4331}"/>
                </a:ext>
              </a:extLst>
            </p:cNvPr>
            <p:cNvSpPr/>
            <p:nvPr/>
          </p:nvSpPr>
          <p:spPr>
            <a:xfrm>
              <a:off x="8302310" y="1901528"/>
              <a:ext cx="3433000" cy="517360"/>
            </a:xfrm>
            <a:custGeom>
              <a:avLst/>
              <a:gdLst>
                <a:gd name="connsiteX0" fmla="*/ 0 w 3433000"/>
                <a:gd name="connsiteY0" fmla="*/ 0 h 607084"/>
                <a:gd name="connsiteX1" fmla="*/ 3433000 w 3433000"/>
                <a:gd name="connsiteY1" fmla="*/ 0 h 607084"/>
                <a:gd name="connsiteX2" fmla="*/ 3433000 w 3433000"/>
                <a:gd name="connsiteY2" fmla="*/ 607084 h 607084"/>
                <a:gd name="connsiteX3" fmla="*/ 0 w 3433000"/>
                <a:gd name="connsiteY3" fmla="*/ 607084 h 607084"/>
                <a:gd name="connsiteX4" fmla="*/ 0 w 3433000"/>
                <a:gd name="connsiteY4" fmla="*/ 0 h 60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3000" h="607084">
                  <a:moveTo>
                    <a:pt x="0" y="0"/>
                  </a:moveTo>
                  <a:lnTo>
                    <a:pt x="3433000" y="0"/>
                  </a:lnTo>
                  <a:lnTo>
                    <a:pt x="3433000" y="607084"/>
                  </a:lnTo>
                  <a:lnTo>
                    <a:pt x="0" y="607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Transportation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61193F-AE5E-A4BE-74CE-444D250A3D60}"/>
                </a:ext>
              </a:extLst>
            </p:cNvPr>
            <p:cNvSpPr/>
            <p:nvPr/>
          </p:nvSpPr>
          <p:spPr>
            <a:xfrm>
              <a:off x="8302338" y="2437061"/>
              <a:ext cx="3433000" cy="3655141"/>
            </a:xfrm>
            <a:custGeom>
              <a:avLst/>
              <a:gdLst>
                <a:gd name="connsiteX0" fmla="*/ 0 w 3433000"/>
                <a:gd name="connsiteY0" fmla="*/ 0 h 2854800"/>
                <a:gd name="connsiteX1" fmla="*/ 3433000 w 3433000"/>
                <a:gd name="connsiteY1" fmla="*/ 0 h 2854800"/>
                <a:gd name="connsiteX2" fmla="*/ 3433000 w 3433000"/>
                <a:gd name="connsiteY2" fmla="*/ 2854800 h 2854800"/>
                <a:gd name="connsiteX3" fmla="*/ 0 w 3433000"/>
                <a:gd name="connsiteY3" fmla="*/ 2854800 h 2854800"/>
                <a:gd name="connsiteX4" fmla="*/ 0 w 3433000"/>
                <a:gd name="connsiteY4" fmla="*/ 0 h 285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3000" h="2854800">
                  <a:moveTo>
                    <a:pt x="0" y="0"/>
                  </a:moveTo>
                  <a:lnTo>
                    <a:pt x="3433000" y="0"/>
                  </a:lnTo>
                  <a:lnTo>
                    <a:pt x="3433000" y="2854800"/>
                  </a:lnTo>
                  <a:lnTo>
                    <a:pt x="0" y="2854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>
                  <a:solidFill>
                    <a:schemeClr val="tx1"/>
                  </a:solidFill>
                </a:rPr>
                <a:t>$13.5 billion budget </a:t>
              </a:r>
              <a:endParaRPr lang="en-US" sz="18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>
                  <a:solidFill>
                    <a:schemeClr val="tx1"/>
                  </a:solidFill>
                </a:rPr>
                <a:t>First full biennium of revenues and investments from Move Ahead WA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>
                  <a:solidFill>
                    <a:schemeClr val="tx1"/>
                  </a:solidFill>
                </a:rPr>
                <a:t>March revenue forecast continued decline, primarily stemming from fuel taxes.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>
                  <a:solidFill>
                    <a:schemeClr val="tx1"/>
                  </a:solidFill>
                </a:rPr>
                <a:t>Honors delivery of many commitments from Connecting WA &amp; Move Ahead WA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>
                  <a:solidFill>
                    <a:schemeClr val="tx1"/>
                  </a:solidFill>
                </a:rPr>
                <a:t>CCA revenues: investments in carbon-reducing programs such a Safe Routes to School, Pedestrian and Bicycle Safety, Complete Streets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316D7CA-6714-7F44-C1BB-F7D62087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</a:t>
            </a:r>
            <a:r>
              <a:rPr lang="en-US"/>
              <a:t>Budget Overview </a:t>
            </a:r>
          </a:p>
        </p:txBody>
      </p:sp>
    </p:spTree>
    <p:extLst>
      <p:ext uri="{BB962C8B-B14F-4D97-AF65-F5344CB8AC3E}">
        <p14:creationId xmlns:p14="http://schemas.microsoft.com/office/powerpoint/2010/main" val="189045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48FA-7046-48B4-B85B-E1D91C1E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n-US" dirty="0"/>
              <a:t>2023 legislative Budget Requests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D928EA7-D9F2-D214-F4E5-385D1BA6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0155636-08B3-C085-B98E-1B60B3D43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628024"/>
              </p:ext>
            </p:extLst>
          </p:nvPr>
        </p:nvGraphicFramePr>
        <p:xfrm>
          <a:off x="581192" y="2038525"/>
          <a:ext cx="11029615" cy="43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51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58D8-6975-40E9-883A-09CE5068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98919"/>
          </a:xfrm>
        </p:spPr>
        <p:txBody>
          <a:bodyPr/>
          <a:lstStyle/>
          <a:p>
            <a:r>
              <a:rPr lang="en-US" dirty="0"/>
              <a:t>2023 Legislative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4A06C-1655-4A1F-B42C-5AF46BF6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43D620-C220-82A7-CAE6-E2F962EFF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380369"/>
              </p:ext>
            </p:extLst>
          </p:nvPr>
        </p:nvGraphicFramePr>
        <p:xfrm>
          <a:off x="1039091" y="1958820"/>
          <a:ext cx="10113818" cy="466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 descr="Road with solid fill">
            <a:extLst>
              <a:ext uri="{FF2B5EF4-FFF2-40B4-BE49-F238E27FC236}">
                <a16:creationId xmlns:a16="http://schemas.microsoft.com/office/drawing/2014/main" id="{45F87411-BDFF-2090-D9D0-C2EB84A1BD95}"/>
              </a:ext>
            </a:extLst>
          </p:cNvPr>
          <p:cNvSpPr/>
          <p:nvPr/>
        </p:nvSpPr>
        <p:spPr>
          <a:xfrm>
            <a:off x="2172750" y="3429000"/>
            <a:ext cx="1383176" cy="1218501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468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48FA-7046-48B4-B85B-E1D91C1E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77EA8C6-CB94-99EB-EB3E-D689BEB57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66641"/>
              </p:ext>
            </p:extLst>
          </p:nvPr>
        </p:nvGraphicFramePr>
        <p:xfrm>
          <a:off x="467296" y="2040567"/>
          <a:ext cx="11257408" cy="465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 descr="Footprints">
            <a:extLst>
              <a:ext uri="{FF2B5EF4-FFF2-40B4-BE49-F238E27FC236}">
                <a16:creationId xmlns:a16="http://schemas.microsoft.com/office/drawing/2014/main" id="{287C5C04-A7D3-9B57-BF2A-A4557C56D300}"/>
              </a:ext>
            </a:extLst>
          </p:cNvPr>
          <p:cNvSpPr/>
          <p:nvPr/>
        </p:nvSpPr>
        <p:spPr>
          <a:xfrm>
            <a:off x="10413620" y="702156"/>
            <a:ext cx="1069592" cy="1069592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5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9A12-37D7-4A30-AA59-13156DCB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	</a:t>
            </a:r>
          </a:p>
        </p:txBody>
      </p:sp>
      <p:pic>
        <p:nvPicPr>
          <p:cNvPr id="5" name="Picture 4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A7F2AA22-24D1-0EB8-8E95-7A858B855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3" b="10825"/>
          <a:stretch/>
        </p:blipFill>
        <p:spPr>
          <a:xfrm>
            <a:off x="7372487" y="1963259"/>
            <a:ext cx="4238321" cy="4519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B9ED3-4BF3-4CD7-9C82-1D45ED7C052F}"/>
              </a:ext>
            </a:extLst>
          </p:cNvPr>
          <p:cNvSpPr/>
          <p:nvPr/>
        </p:nvSpPr>
        <p:spPr>
          <a:xfrm>
            <a:off x="843729" y="3429000"/>
            <a:ext cx="5842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Holly Cocci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Cell: (253) 509-2403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E-mail: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hcocci@gth-gov.com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80857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session 2019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session 2019" id="{A68FF677-8F1F-4216-A8E9-99A456C3BA8B}" vid="{B3BAEF74-4299-4247-8506-A331FE373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2119F42623E419A558C4E20B04E13" ma:contentTypeVersion="18" ma:contentTypeDescription="Create a new document." ma:contentTypeScope="" ma:versionID="deace8a9cec287728af88d703f5710a5">
  <xsd:schema xmlns:xsd="http://www.w3.org/2001/XMLSchema" xmlns:xs="http://www.w3.org/2001/XMLSchema" xmlns:p="http://schemas.microsoft.com/office/2006/metadata/properties" xmlns:ns2="885f704c-4c85-47d0-8f5b-0306cfacb93a" xmlns:ns3="949b9281-932a-4e98-9284-3541f980030f" targetNamespace="http://schemas.microsoft.com/office/2006/metadata/properties" ma:root="true" ma:fieldsID="f6a903a66520570bdd63e9da0861d8c2" ns2:_="" ns3:_="">
    <xsd:import namespace="885f704c-4c85-47d0-8f5b-0306cfacb93a"/>
    <xsd:import namespace="949b9281-932a-4e98-9284-3541f980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mag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f704c-4c85-47d0-8f5b-0306cfacb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d36838-98cf-40ff-af6a-ef8487f2b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Notes" ma:index="25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b9281-932a-4e98-9284-3541f980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e987d4-7df1-4c52-b124-f0e50a470ce2}" ma:internalName="TaxCatchAll" ma:showField="CatchAllData" ma:web="949b9281-932a-4e98-9284-3541f9800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5f704c-4c85-47d0-8f5b-0306cfacb93a">
      <Terms xmlns="http://schemas.microsoft.com/office/infopath/2007/PartnerControls"/>
    </lcf76f155ced4ddcb4097134ff3c332f>
    <Notes xmlns="885f704c-4c85-47d0-8f5b-0306cfacb93a" xsi:nil="true"/>
    <Image xmlns="885f704c-4c85-47d0-8f5b-0306cfacb93a" xsi:nil="true"/>
    <TaxCatchAll xmlns="949b9281-932a-4e98-9284-3541f980030f" xsi:nil="true"/>
  </documentManagement>
</p:properties>
</file>

<file path=customXml/itemProps1.xml><?xml version="1.0" encoding="utf-8"?>
<ds:datastoreItem xmlns:ds="http://schemas.openxmlformats.org/officeDocument/2006/customXml" ds:itemID="{E923CA5D-D067-406A-A902-E87635562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228F6-CEC6-4AFC-9967-C729C89916C3}">
  <ds:schemaRefs>
    <ds:schemaRef ds:uri="885f704c-4c85-47d0-8f5b-0306cfacb93a"/>
    <ds:schemaRef ds:uri="949b9281-932a-4e98-9284-3541f98003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21F34E-BC01-45CE-A4A6-D670613B546F}">
  <ds:schemaRefs>
    <ds:schemaRef ds:uri="885f704c-4c85-47d0-8f5b-0306cfacb93a"/>
    <ds:schemaRef ds:uri="949b9281-932a-4e98-9284-3541f98003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End of session 2019</Template>
  <TotalTime>460</TotalTime>
  <Words>507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End of session 2019</vt:lpstr>
      <vt:lpstr>PowerPoint Presentation</vt:lpstr>
      <vt:lpstr>Purpose</vt:lpstr>
      <vt:lpstr>Overview of 2023 Legislative Session </vt:lpstr>
      <vt:lpstr>2023 Budget Overview </vt:lpstr>
      <vt:lpstr>2023 legislative Budget Requests</vt:lpstr>
      <vt:lpstr>2023 Legislative Priorities</vt:lpstr>
      <vt:lpstr>Next steps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Spokane Valley 2020 Legislative Agenda</dc:title>
  <dc:creator>Briahna Murray</dc:creator>
  <cp:lastModifiedBy>Holly Cocci</cp:lastModifiedBy>
  <cp:revision>1</cp:revision>
  <cp:lastPrinted>2019-12-11T23:00:54Z</cp:lastPrinted>
  <dcterms:created xsi:type="dcterms:W3CDTF">2018-07-10T14:47:13Z</dcterms:created>
  <dcterms:modified xsi:type="dcterms:W3CDTF">2023-06-16T20:56:42Z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0x010100FD32119F42623E419A558C4E20B04E13</vt:lpwstr>
  </property>
  <property fmtid="{D5CDD505-2E9C-101B-9397-08002B2CF9AE}" pid="3" name="MediaServiceImageTags">
    <vt:lpwstr/>
  </property>
</Properties>
</file>