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5"/>
  </p:sldMasterIdLst>
  <p:notesMasterIdLst>
    <p:notesMasterId r:id="rId13"/>
  </p:notesMasterIdLst>
  <p:handoutMasterIdLst>
    <p:handoutMasterId r:id="rId14"/>
  </p:handoutMasterIdLst>
  <p:sldIdLst>
    <p:sldId id="515" r:id="rId6"/>
    <p:sldId id="578" r:id="rId7"/>
    <p:sldId id="544" r:id="rId8"/>
    <p:sldId id="585" r:id="rId9"/>
    <p:sldId id="587" r:id="rId10"/>
    <p:sldId id="586" r:id="rId11"/>
    <p:sldId id="584" r:id="rId12"/>
  </p:sldIdLst>
  <p:sldSz cx="9144000" cy="6858000" type="screen4x3"/>
  <p:notesSz cx="7011988" cy="92979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1D239F"/>
    <a:srgbClr val="ACB9A3"/>
    <a:srgbClr val="86A13C"/>
    <a:srgbClr val="1A3662"/>
    <a:srgbClr val="D7DEEA"/>
    <a:srgbClr val="0F0C54"/>
    <a:srgbClr val="93E5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880" autoAdjust="0"/>
    <p:restoredTop sz="82960" autoAdjust="0"/>
  </p:normalViewPr>
  <p:slideViewPr>
    <p:cSldViewPr snapToGrid="0" snapToObjects="1">
      <p:cViewPr varScale="1">
        <p:scale>
          <a:sx n="60" d="100"/>
          <a:sy n="60" d="100"/>
        </p:scale>
        <p:origin x="984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9DD6F7-523A-413B-9487-2D5B296E4A7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3DC8E53-4BD3-4BBF-BD36-A046FE323F3A}">
      <dgm:prSet custT="1"/>
      <dgm:spPr/>
      <dgm:t>
        <a:bodyPr/>
        <a:lstStyle/>
        <a:p>
          <a:r>
            <a:rPr lang="en-US" sz="2000" dirty="0"/>
            <a:t>Purpose &amp; Summary of Hearing Examiner Rules</a:t>
          </a:r>
        </a:p>
      </dgm:t>
    </dgm:pt>
    <dgm:pt modelId="{B2BA74BE-3643-4FBB-A036-CC4F94C3D43E}" type="parTrans" cxnId="{AE30B3EE-97D0-4387-866A-52979E286CE7}">
      <dgm:prSet/>
      <dgm:spPr/>
      <dgm:t>
        <a:bodyPr/>
        <a:lstStyle/>
        <a:p>
          <a:endParaRPr lang="en-US"/>
        </a:p>
      </dgm:t>
    </dgm:pt>
    <dgm:pt modelId="{1DA00842-11C0-4F54-9546-03293E63AFC6}" type="sibTrans" cxnId="{AE30B3EE-97D0-4387-866A-52979E286CE7}">
      <dgm:prSet/>
      <dgm:spPr/>
      <dgm:t>
        <a:bodyPr/>
        <a:lstStyle/>
        <a:p>
          <a:endParaRPr lang="en-US"/>
        </a:p>
      </dgm:t>
    </dgm:pt>
    <dgm:pt modelId="{C75AED38-58DA-443D-A66D-19CA42C70B34}">
      <dgm:prSet phldrT="[Text]" custT="1"/>
      <dgm:spPr/>
      <dgm:t>
        <a:bodyPr/>
        <a:lstStyle/>
        <a:p>
          <a:r>
            <a:rPr lang="en-US" sz="2000" dirty="0"/>
            <a:t>Transition to Hearing Examiner System</a:t>
          </a:r>
        </a:p>
      </dgm:t>
    </dgm:pt>
    <dgm:pt modelId="{71D875B3-A527-43F8-B0E4-0C05BCAA93F0}" type="parTrans" cxnId="{119369BF-677D-447F-925B-A330DB0EECC8}">
      <dgm:prSet/>
      <dgm:spPr/>
      <dgm:t>
        <a:bodyPr/>
        <a:lstStyle/>
        <a:p>
          <a:endParaRPr lang="en-US"/>
        </a:p>
      </dgm:t>
    </dgm:pt>
    <dgm:pt modelId="{B0937FD0-3DB9-41C1-B95D-CD60D88860C7}" type="sibTrans" cxnId="{119369BF-677D-447F-925B-A330DB0EECC8}">
      <dgm:prSet/>
      <dgm:spPr/>
      <dgm:t>
        <a:bodyPr/>
        <a:lstStyle/>
        <a:p>
          <a:endParaRPr lang="en-US"/>
        </a:p>
      </dgm:t>
    </dgm:pt>
    <dgm:pt modelId="{2CD240F7-B0E7-4B10-A369-D230B5950781}">
      <dgm:prSet custT="1"/>
      <dgm:spPr/>
      <dgm:t>
        <a:bodyPr/>
        <a:lstStyle/>
        <a:p>
          <a:r>
            <a:rPr lang="en-US" sz="2000" dirty="0"/>
            <a:t>Fee for Hearing Examiner Services</a:t>
          </a:r>
        </a:p>
      </dgm:t>
    </dgm:pt>
    <dgm:pt modelId="{B1A4EEA4-C7E1-4C06-8143-A1BF8DEF8CB2}" type="parTrans" cxnId="{4ABE5B7B-DD01-4CFE-A3D8-DC365B1C36B5}">
      <dgm:prSet/>
      <dgm:spPr/>
      <dgm:t>
        <a:bodyPr/>
        <a:lstStyle/>
        <a:p>
          <a:endParaRPr lang="en-US"/>
        </a:p>
      </dgm:t>
    </dgm:pt>
    <dgm:pt modelId="{CF98FE8F-7675-46B2-B5C9-F3588A330A24}" type="sibTrans" cxnId="{4ABE5B7B-DD01-4CFE-A3D8-DC365B1C36B5}">
      <dgm:prSet/>
      <dgm:spPr/>
      <dgm:t>
        <a:bodyPr/>
        <a:lstStyle/>
        <a:p>
          <a:endParaRPr lang="en-US"/>
        </a:p>
      </dgm:t>
    </dgm:pt>
    <dgm:pt modelId="{16768364-9C16-499D-AE76-7F6895E93740}" type="pres">
      <dgm:prSet presAssocID="{D19DD6F7-523A-413B-9487-2D5B296E4A72}" presName="linear" presStyleCnt="0">
        <dgm:presLayoutVars>
          <dgm:dir/>
          <dgm:animLvl val="lvl"/>
          <dgm:resizeHandles val="exact"/>
        </dgm:presLayoutVars>
      </dgm:prSet>
      <dgm:spPr/>
    </dgm:pt>
    <dgm:pt modelId="{98A745EE-5EA5-4241-8173-E28516FDBA71}" type="pres">
      <dgm:prSet presAssocID="{C75AED38-58DA-443D-A66D-19CA42C70B34}" presName="parentLin" presStyleCnt="0"/>
      <dgm:spPr/>
    </dgm:pt>
    <dgm:pt modelId="{20EFE425-125D-4311-929E-9213BC5A39D1}" type="pres">
      <dgm:prSet presAssocID="{C75AED38-58DA-443D-A66D-19CA42C70B34}" presName="parentLeftMargin" presStyleLbl="node1" presStyleIdx="0" presStyleCnt="3"/>
      <dgm:spPr/>
    </dgm:pt>
    <dgm:pt modelId="{2043E6EA-5AE3-46D6-8CCA-320D8631F14D}" type="pres">
      <dgm:prSet presAssocID="{C75AED38-58DA-443D-A66D-19CA42C70B34}" presName="parentText" presStyleLbl="node1" presStyleIdx="0" presStyleCnt="3" custLinFactNeighborY="-2045">
        <dgm:presLayoutVars>
          <dgm:chMax val="0"/>
          <dgm:bulletEnabled val="1"/>
        </dgm:presLayoutVars>
      </dgm:prSet>
      <dgm:spPr/>
    </dgm:pt>
    <dgm:pt modelId="{2005810F-CF41-4C5D-9CDF-9F5E023E7BD5}" type="pres">
      <dgm:prSet presAssocID="{C75AED38-58DA-443D-A66D-19CA42C70B34}" presName="negativeSpace" presStyleCnt="0"/>
      <dgm:spPr/>
    </dgm:pt>
    <dgm:pt modelId="{9E56E559-8F8D-4046-850B-E37781A71257}" type="pres">
      <dgm:prSet presAssocID="{C75AED38-58DA-443D-A66D-19CA42C70B34}" presName="childText" presStyleLbl="conFgAcc1" presStyleIdx="0" presStyleCnt="3" custLinFactNeighborY="-11179">
        <dgm:presLayoutVars>
          <dgm:bulletEnabled val="1"/>
        </dgm:presLayoutVars>
      </dgm:prSet>
      <dgm:spPr/>
    </dgm:pt>
    <dgm:pt modelId="{186B0203-7F1F-429E-A568-88DEE3E4DE1A}" type="pres">
      <dgm:prSet presAssocID="{B0937FD0-3DB9-41C1-B95D-CD60D88860C7}" presName="spaceBetweenRectangles" presStyleCnt="0"/>
      <dgm:spPr/>
    </dgm:pt>
    <dgm:pt modelId="{BBE1E4A2-349F-4D5A-B24A-1E7F1EE987E0}" type="pres">
      <dgm:prSet presAssocID="{43DC8E53-4BD3-4BBF-BD36-A046FE323F3A}" presName="parentLin" presStyleCnt="0"/>
      <dgm:spPr/>
    </dgm:pt>
    <dgm:pt modelId="{EB602B6E-6BED-4337-A0CB-7C02C76693F2}" type="pres">
      <dgm:prSet presAssocID="{43DC8E53-4BD3-4BBF-BD36-A046FE323F3A}" presName="parentLeftMargin" presStyleLbl="node1" presStyleIdx="0" presStyleCnt="3"/>
      <dgm:spPr/>
    </dgm:pt>
    <dgm:pt modelId="{39B262F7-5669-4224-B968-48137F07E9C5}" type="pres">
      <dgm:prSet presAssocID="{43DC8E53-4BD3-4BBF-BD36-A046FE323F3A}" presName="parentText" presStyleLbl="node1" presStyleIdx="1" presStyleCnt="3" custScaleX="99747">
        <dgm:presLayoutVars>
          <dgm:chMax val="0"/>
          <dgm:bulletEnabled val="1"/>
        </dgm:presLayoutVars>
      </dgm:prSet>
      <dgm:spPr/>
    </dgm:pt>
    <dgm:pt modelId="{22FD6F21-B262-445A-A748-D1CC7489499E}" type="pres">
      <dgm:prSet presAssocID="{43DC8E53-4BD3-4BBF-BD36-A046FE323F3A}" presName="negativeSpace" presStyleCnt="0"/>
      <dgm:spPr/>
    </dgm:pt>
    <dgm:pt modelId="{6288C2FC-EB67-4FD1-B22E-EDEA48AF5E16}" type="pres">
      <dgm:prSet presAssocID="{43DC8E53-4BD3-4BBF-BD36-A046FE323F3A}" presName="childText" presStyleLbl="conFgAcc1" presStyleIdx="1" presStyleCnt="3">
        <dgm:presLayoutVars>
          <dgm:bulletEnabled val="1"/>
        </dgm:presLayoutVars>
      </dgm:prSet>
      <dgm:spPr/>
    </dgm:pt>
    <dgm:pt modelId="{83294B35-6517-4580-AB79-91A9F952F319}" type="pres">
      <dgm:prSet presAssocID="{1DA00842-11C0-4F54-9546-03293E63AFC6}" presName="spaceBetweenRectangles" presStyleCnt="0"/>
      <dgm:spPr/>
    </dgm:pt>
    <dgm:pt modelId="{4EC82CF1-E415-422D-9C4C-15ECB09FF35F}" type="pres">
      <dgm:prSet presAssocID="{2CD240F7-B0E7-4B10-A369-D230B5950781}" presName="parentLin" presStyleCnt="0"/>
      <dgm:spPr/>
    </dgm:pt>
    <dgm:pt modelId="{4F9A3F6F-0B0F-4B5D-9534-FA538BEDE71C}" type="pres">
      <dgm:prSet presAssocID="{2CD240F7-B0E7-4B10-A369-D230B5950781}" presName="parentLeftMargin" presStyleLbl="node1" presStyleIdx="1" presStyleCnt="3"/>
      <dgm:spPr/>
    </dgm:pt>
    <dgm:pt modelId="{7E50AD1A-95A4-4AD6-9DC4-23F34953A754}" type="pres">
      <dgm:prSet presAssocID="{2CD240F7-B0E7-4B10-A369-D230B5950781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FF0D3363-C012-4629-9FE6-6D175E8E0A0F}" type="pres">
      <dgm:prSet presAssocID="{2CD240F7-B0E7-4B10-A369-D230B5950781}" presName="negativeSpace" presStyleCnt="0"/>
      <dgm:spPr/>
    </dgm:pt>
    <dgm:pt modelId="{451BCEEB-0F5C-4645-806E-9467C1EC186A}" type="pres">
      <dgm:prSet presAssocID="{2CD240F7-B0E7-4B10-A369-D230B5950781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BCBF770A-FDFE-4BA1-9CE6-C05B8C31A65C}" type="presOf" srcId="{D19DD6F7-523A-413B-9487-2D5B296E4A72}" destId="{16768364-9C16-499D-AE76-7F6895E93740}" srcOrd="0" destOrd="0" presId="urn:microsoft.com/office/officeart/2005/8/layout/list1"/>
    <dgm:cxn modelId="{1C8CBF46-B5FF-4FD5-9C11-2691D6A4F931}" type="presOf" srcId="{C75AED38-58DA-443D-A66D-19CA42C70B34}" destId="{20EFE425-125D-4311-929E-9213BC5A39D1}" srcOrd="0" destOrd="0" presId="urn:microsoft.com/office/officeart/2005/8/layout/list1"/>
    <dgm:cxn modelId="{4ABE5B7B-DD01-4CFE-A3D8-DC365B1C36B5}" srcId="{D19DD6F7-523A-413B-9487-2D5B296E4A72}" destId="{2CD240F7-B0E7-4B10-A369-D230B5950781}" srcOrd="2" destOrd="0" parTransId="{B1A4EEA4-C7E1-4C06-8143-A1BF8DEF8CB2}" sibTransId="{CF98FE8F-7675-46B2-B5C9-F3588A330A24}"/>
    <dgm:cxn modelId="{162DD991-F6BB-48DB-951E-5B2F63DFE923}" type="presOf" srcId="{43DC8E53-4BD3-4BBF-BD36-A046FE323F3A}" destId="{39B262F7-5669-4224-B968-48137F07E9C5}" srcOrd="1" destOrd="0" presId="urn:microsoft.com/office/officeart/2005/8/layout/list1"/>
    <dgm:cxn modelId="{119369BF-677D-447F-925B-A330DB0EECC8}" srcId="{D19DD6F7-523A-413B-9487-2D5B296E4A72}" destId="{C75AED38-58DA-443D-A66D-19CA42C70B34}" srcOrd="0" destOrd="0" parTransId="{71D875B3-A527-43F8-B0E4-0C05BCAA93F0}" sibTransId="{B0937FD0-3DB9-41C1-B95D-CD60D88860C7}"/>
    <dgm:cxn modelId="{E0D119C0-43B4-4C72-97C6-0F4B23F51FF5}" type="presOf" srcId="{43DC8E53-4BD3-4BBF-BD36-A046FE323F3A}" destId="{EB602B6E-6BED-4337-A0CB-7C02C76693F2}" srcOrd="0" destOrd="0" presId="urn:microsoft.com/office/officeart/2005/8/layout/list1"/>
    <dgm:cxn modelId="{1E39A4C4-2E49-4021-A6B0-DF61C9CD994D}" type="presOf" srcId="{2CD240F7-B0E7-4B10-A369-D230B5950781}" destId="{7E50AD1A-95A4-4AD6-9DC4-23F34953A754}" srcOrd="1" destOrd="0" presId="urn:microsoft.com/office/officeart/2005/8/layout/list1"/>
    <dgm:cxn modelId="{0400E3CB-D044-4EFF-914D-277F5AAFC1C1}" type="presOf" srcId="{C75AED38-58DA-443D-A66D-19CA42C70B34}" destId="{2043E6EA-5AE3-46D6-8CCA-320D8631F14D}" srcOrd="1" destOrd="0" presId="urn:microsoft.com/office/officeart/2005/8/layout/list1"/>
    <dgm:cxn modelId="{08F461E1-ED7D-4F2D-90A4-08EE2B63B265}" type="presOf" srcId="{2CD240F7-B0E7-4B10-A369-D230B5950781}" destId="{4F9A3F6F-0B0F-4B5D-9534-FA538BEDE71C}" srcOrd="0" destOrd="0" presId="urn:microsoft.com/office/officeart/2005/8/layout/list1"/>
    <dgm:cxn modelId="{AE30B3EE-97D0-4387-866A-52979E286CE7}" srcId="{D19DD6F7-523A-413B-9487-2D5B296E4A72}" destId="{43DC8E53-4BD3-4BBF-BD36-A046FE323F3A}" srcOrd="1" destOrd="0" parTransId="{B2BA74BE-3643-4FBB-A036-CC4F94C3D43E}" sibTransId="{1DA00842-11C0-4F54-9546-03293E63AFC6}"/>
    <dgm:cxn modelId="{DB6E2975-44E6-4617-A4B3-1186E3CB9957}" type="presParOf" srcId="{16768364-9C16-499D-AE76-7F6895E93740}" destId="{98A745EE-5EA5-4241-8173-E28516FDBA71}" srcOrd="0" destOrd="0" presId="urn:microsoft.com/office/officeart/2005/8/layout/list1"/>
    <dgm:cxn modelId="{1AAA1718-FC7D-4BCB-A000-AC3CBE2FB8D0}" type="presParOf" srcId="{98A745EE-5EA5-4241-8173-E28516FDBA71}" destId="{20EFE425-125D-4311-929E-9213BC5A39D1}" srcOrd="0" destOrd="0" presId="urn:microsoft.com/office/officeart/2005/8/layout/list1"/>
    <dgm:cxn modelId="{B458842A-F442-4710-957C-B7673F2B6A44}" type="presParOf" srcId="{98A745EE-5EA5-4241-8173-E28516FDBA71}" destId="{2043E6EA-5AE3-46D6-8CCA-320D8631F14D}" srcOrd="1" destOrd="0" presId="urn:microsoft.com/office/officeart/2005/8/layout/list1"/>
    <dgm:cxn modelId="{5363C9CC-34CA-46F5-92B8-DD5AF63A80C0}" type="presParOf" srcId="{16768364-9C16-499D-AE76-7F6895E93740}" destId="{2005810F-CF41-4C5D-9CDF-9F5E023E7BD5}" srcOrd="1" destOrd="0" presId="urn:microsoft.com/office/officeart/2005/8/layout/list1"/>
    <dgm:cxn modelId="{D1C00C99-72FB-4039-B262-5D908922B30F}" type="presParOf" srcId="{16768364-9C16-499D-AE76-7F6895E93740}" destId="{9E56E559-8F8D-4046-850B-E37781A71257}" srcOrd="2" destOrd="0" presId="urn:microsoft.com/office/officeart/2005/8/layout/list1"/>
    <dgm:cxn modelId="{D82FD67A-FFBE-4713-99A7-769C611315AC}" type="presParOf" srcId="{16768364-9C16-499D-AE76-7F6895E93740}" destId="{186B0203-7F1F-429E-A568-88DEE3E4DE1A}" srcOrd="3" destOrd="0" presId="urn:microsoft.com/office/officeart/2005/8/layout/list1"/>
    <dgm:cxn modelId="{5EB3245B-8C21-43D7-9F12-B32940D53D65}" type="presParOf" srcId="{16768364-9C16-499D-AE76-7F6895E93740}" destId="{BBE1E4A2-349F-4D5A-B24A-1E7F1EE987E0}" srcOrd="4" destOrd="0" presId="urn:microsoft.com/office/officeart/2005/8/layout/list1"/>
    <dgm:cxn modelId="{2C49BCFA-9D49-45CE-9347-F3D43F191715}" type="presParOf" srcId="{BBE1E4A2-349F-4D5A-B24A-1E7F1EE987E0}" destId="{EB602B6E-6BED-4337-A0CB-7C02C76693F2}" srcOrd="0" destOrd="0" presId="urn:microsoft.com/office/officeart/2005/8/layout/list1"/>
    <dgm:cxn modelId="{FB910263-0978-4480-8A42-DCE9D815C7CA}" type="presParOf" srcId="{BBE1E4A2-349F-4D5A-B24A-1E7F1EE987E0}" destId="{39B262F7-5669-4224-B968-48137F07E9C5}" srcOrd="1" destOrd="0" presId="urn:microsoft.com/office/officeart/2005/8/layout/list1"/>
    <dgm:cxn modelId="{1ED64AAF-314C-4073-9781-7D49CC52C7D3}" type="presParOf" srcId="{16768364-9C16-499D-AE76-7F6895E93740}" destId="{22FD6F21-B262-445A-A748-D1CC7489499E}" srcOrd="5" destOrd="0" presId="urn:microsoft.com/office/officeart/2005/8/layout/list1"/>
    <dgm:cxn modelId="{45CF66F8-77F8-4BF5-B51D-B6F4FE1FDE94}" type="presParOf" srcId="{16768364-9C16-499D-AE76-7F6895E93740}" destId="{6288C2FC-EB67-4FD1-B22E-EDEA48AF5E16}" srcOrd="6" destOrd="0" presId="urn:microsoft.com/office/officeart/2005/8/layout/list1"/>
    <dgm:cxn modelId="{DBDFC130-AB86-4081-9CA8-2509AF0CD28D}" type="presParOf" srcId="{16768364-9C16-499D-AE76-7F6895E93740}" destId="{83294B35-6517-4580-AB79-91A9F952F319}" srcOrd="7" destOrd="0" presId="urn:microsoft.com/office/officeart/2005/8/layout/list1"/>
    <dgm:cxn modelId="{BD54DFE1-62BE-4403-B4B3-0660481F4B7E}" type="presParOf" srcId="{16768364-9C16-499D-AE76-7F6895E93740}" destId="{4EC82CF1-E415-422D-9C4C-15ECB09FF35F}" srcOrd="8" destOrd="0" presId="urn:microsoft.com/office/officeart/2005/8/layout/list1"/>
    <dgm:cxn modelId="{262DCB31-FB62-41A3-85AC-9F5360B6F72F}" type="presParOf" srcId="{4EC82CF1-E415-422D-9C4C-15ECB09FF35F}" destId="{4F9A3F6F-0B0F-4B5D-9534-FA538BEDE71C}" srcOrd="0" destOrd="0" presId="urn:microsoft.com/office/officeart/2005/8/layout/list1"/>
    <dgm:cxn modelId="{925AABD9-9072-46FC-86EF-73DA03FCA13B}" type="presParOf" srcId="{4EC82CF1-E415-422D-9C4C-15ECB09FF35F}" destId="{7E50AD1A-95A4-4AD6-9DC4-23F34953A754}" srcOrd="1" destOrd="0" presId="urn:microsoft.com/office/officeart/2005/8/layout/list1"/>
    <dgm:cxn modelId="{ACD1567D-B50A-4336-BCCD-2245B1304EB7}" type="presParOf" srcId="{16768364-9C16-499D-AE76-7F6895E93740}" destId="{FF0D3363-C012-4629-9FE6-6D175E8E0A0F}" srcOrd="9" destOrd="0" presId="urn:microsoft.com/office/officeart/2005/8/layout/list1"/>
    <dgm:cxn modelId="{2DF0885F-0FEB-4108-88E2-D866864C3D5F}" type="presParOf" srcId="{16768364-9C16-499D-AE76-7F6895E93740}" destId="{451BCEEB-0F5C-4645-806E-9467C1EC186A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80FA595-B7A0-4051-A8D6-7940DEF4D4DA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73EE2429-74F7-4CE3-B679-DCBB972CE18D}">
      <dgm:prSet phldrT="[Text]"/>
      <dgm:spPr/>
      <dgm:t>
        <a:bodyPr/>
        <a:lstStyle/>
        <a:p>
          <a:r>
            <a:rPr lang="en-US" dirty="0"/>
            <a:t>2007</a:t>
          </a:r>
        </a:p>
      </dgm:t>
    </dgm:pt>
    <dgm:pt modelId="{8906C027-8933-4062-AD9A-9299E7F04BB2}" type="parTrans" cxnId="{3B449287-6779-40D3-B44C-5F03E565EE22}">
      <dgm:prSet/>
      <dgm:spPr/>
      <dgm:t>
        <a:bodyPr/>
        <a:lstStyle/>
        <a:p>
          <a:endParaRPr lang="en-US"/>
        </a:p>
      </dgm:t>
    </dgm:pt>
    <dgm:pt modelId="{3394C969-CAC2-4FB5-98A9-BF3C606393CD}" type="sibTrans" cxnId="{3B449287-6779-40D3-B44C-5F03E565EE22}">
      <dgm:prSet/>
      <dgm:spPr/>
      <dgm:t>
        <a:bodyPr/>
        <a:lstStyle/>
        <a:p>
          <a:endParaRPr lang="en-US"/>
        </a:p>
      </dgm:t>
    </dgm:pt>
    <dgm:pt modelId="{13C90840-808D-49FD-8ADC-85CE74D954F6}">
      <dgm:prSet phldrT="[Text]"/>
      <dgm:spPr/>
      <dgm:t>
        <a:bodyPr/>
        <a:lstStyle/>
        <a:p>
          <a:r>
            <a:rPr lang="en-US" dirty="0"/>
            <a:t>2018</a:t>
          </a:r>
        </a:p>
      </dgm:t>
    </dgm:pt>
    <dgm:pt modelId="{B56FE63D-5419-4641-A314-F92F9D83B3AD}" type="parTrans" cxnId="{76249A0E-5217-4404-8FC3-9C8DAC379753}">
      <dgm:prSet/>
      <dgm:spPr/>
      <dgm:t>
        <a:bodyPr/>
        <a:lstStyle/>
        <a:p>
          <a:endParaRPr lang="en-US"/>
        </a:p>
      </dgm:t>
    </dgm:pt>
    <dgm:pt modelId="{5525AE8A-4872-45F8-84BA-9176F7484EAF}" type="sibTrans" cxnId="{76249A0E-5217-4404-8FC3-9C8DAC379753}">
      <dgm:prSet/>
      <dgm:spPr/>
      <dgm:t>
        <a:bodyPr/>
        <a:lstStyle/>
        <a:p>
          <a:endParaRPr lang="en-US"/>
        </a:p>
      </dgm:t>
    </dgm:pt>
    <dgm:pt modelId="{2515BB26-FFE5-4792-8C74-288CA145F080}">
      <dgm:prSet phldrT="[Text]"/>
      <dgm:spPr/>
      <dgm:t>
        <a:bodyPr/>
        <a:lstStyle/>
        <a:p>
          <a:r>
            <a:rPr lang="en-US" dirty="0"/>
            <a:t>Feb 2021</a:t>
          </a:r>
        </a:p>
      </dgm:t>
    </dgm:pt>
    <dgm:pt modelId="{AFA80DAD-FC8F-4B0F-8974-AC0FC2D05C46}" type="parTrans" cxnId="{3525FA2A-4DE2-474D-A571-095E88957F4A}">
      <dgm:prSet/>
      <dgm:spPr/>
      <dgm:t>
        <a:bodyPr/>
        <a:lstStyle/>
        <a:p>
          <a:endParaRPr lang="en-US"/>
        </a:p>
      </dgm:t>
    </dgm:pt>
    <dgm:pt modelId="{93B79D45-A372-48F4-B3FC-4F94A0A77E55}" type="sibTrans" cxnId="{3525FA2A-4DE2-474D-A571-095E88957F4A}">
      <dgm:prSet/>
      <dgm:spPr/>
      <dgm:t>
        <a:bodyPr/>
        <a:lstStyle/>
        <a:p>
          <a:endParaRPr lang="en-US"/>
        </a:p>
      </dgm:t>
    </dgm:pt>
    <dgm:pt modelId="{246D4BDE-E661-4740-A56F-CB12FB3ECE17}">
      <dgm:prSet phldrT="[Text]"/>
      <dgm:spPr/>
      <dgm:t>
        <a:bodyPr/>
        <a:lstStyle/>
        <a:p>
          <a:r>
            <a:rPr lang="en-US" dirty="0"/>
            <a:t>Nov 2021</a:t>
          </a:r>
        </a:p>
      </dgm:t>
    </dgm:pt>
    <dgm:pt modelId="{E3163A9B-B650-436A-BDDB-EF41956CE68F}" type="parTrans" cxnId="{03A6D3E3-3D7A-44DE-9EDC-849125411670}">
      <dgm:prSet/>
      <dgm:spPr/>
      <dgm:t>
        <a:bodyPr/>
        <a:lstStyle/>
        <a:p>
          <a:endParaRPr lang="en-US"/>
        </a:p>
      </dgm:t>
    </dgm:pt>
    <dgm:pt modelId="{15B1BDB5-0D1E-4092-AD2C-202E9E32AE9F}" type="sibTrans" cxnId="{03A6D3E3-3D7A-44DE-9EDC-849125411670}">
      <dgm:prSet/>
      <dgm:spPr/>
      <dgm:t>
        <a:bodyPr/>
        <a:lstStyle/>
        <a:p>
          <a:endParaRPr lang="en-US"/>
        </a:p>
      </dgm:t>
    </dgm:pt>
    <dgm:pt modelId="{2B298BE4-EF70-4217-8C83-11303D466EF9}" type="pres">
      <dgm:prSet presAssocID="{C80FA595-B7A0-4051-A8D6-7940DEF4D4DA}" presName="Name0" presStyleCnt="0">
        <dgm:presLayoutVars>
          <dgm:dir/>
          <dgm:resizeHandles val="exact"/>
        </dgm:presLayoutVars>
      </dgm:prSet>
      <dgm:spPr/>
    </dgm:pt>
    <dgm:pt modelId="{220344F4-0BFC-4F7F-BB06-A216DD3550FC}" type="pres">
      <dgm:prSet presAssocID="{C80FA595-B7A0-4051-A8D6-7940DEF4D4DA}" presName="arrow" presStyleLbl="bgShp" presStyleIdx="0" presStyleCnt="1"/>
      <dgm:spPr/>
    </dgm:pt>
    <dgm:pt modelId="{25BFC399-BBC6-4E8F-A24C-55CD6D50DC19}" type="pres">
      <dgm:prSet presAssocID="{C80FA595-B7A0-4051-A8D6-7940DEF4D4DA}" presName="points" presStyleCnt="0"/>
      <dgm:spPr/>
    </dgm:pt>
    <dgm:pt modelId="{DCDC9143-30A2-4497-9CA2-DF681EB125A8}" type="pres">
      <dgm:prSet presAssocID="{73EE2429-74F7-4CE3-B679-DCBB972CE18D}" presName="compositeA" presStyleCnt="0"/>
      <dgm:spPr/>
    </dgm:pt>
    <dgm:pt modelId="{7CB29D09-D07F-4691-B362-4C4A0CDE78FA}" type="pres">
      <dgm:prSet presAssocID="{73EE2429-74F7-4CE3-B679-DCBB972CE18D}" presName="textA" presStyleLbl="revTx" presStyleIdx="0" presStyleCnt="4">
        <dgm:presLayoutVars>
          <dgm:bulletEnabled val="1"/>
        </dgm:presLayoutVars>
      </dgm:prSet>
      <dgm:spPr/>
    </dgm:pt>
    <dgm:pt modelId="{2FE64DEE-CBBB-4CD7-AF74-75B0FB533BB2}" type="pres">
      <dgm:prSet presAssocID="{73EE2429-74F7-4CE3-B679-DCBB972CE18D}" presName="circleA" presStyleLbl="node1" presStyleIdx="0" presStyleCnt="4"/>
      <dgm:spPr/>
    </dgm:pt>
    <dgm:pt modelId="{A374748B-209D-4A28-BB68-32935E5D5E93}" type="pres">
      <dgm:prSet presAssocID="{73EE2429-74F7-4CE3-B679-DCBB972CE18D}" presName="spaceA" presStyleCnt="0"/>
      <dgm:spPr/>
    </dgm:pt>
    <dgm:pt modelId="{8CC9B2BA-C610-4AA6-AD29-E808A29DD03C}" type="pres">
      <dgm:prSet presAssocID="{3394C969-CAC2-4FB5-98A9-BF3C606393CD}" presName="space" presStyleCnt="0"/>
      <dgm:spPr/>
    </dgm:pt>
    <dgm:pt modelId="{1A4DB0BE-96AB-488A-A379-B4209E1A8DE7}" type="pres">
      <dgm:prSet presAssocID="{13C90840-808D-49FD-8ADC-85CE74D954F6}" presName="compositeB" presStyleCnt="0"/>
      <dgm:spPr/>
    </dgm:pt>
    <dgm:pt modelId="{5266F081-0837-47CC-8321-762F1071307D}" type="pres">
      <dgm:prSet presAssocID="{13C90840-808D-49FD-8ADC-85CE74D954F6}" presName="textB" presStyleLbl="revTx" presStyleIdx="1" presStyleCnt="4">
        <dgm:presLayoutVars>
          <dgm:bulletEnabled val="1"/>
        </dgm:presLayoutVars>
      </dgm:prSet>
      <dgm:spPr/>
    </dgm:pt>
    <dgm:pt modelId="{4DFE8E23-00B7-4213-AB1C-E081B89AF1CA}" type="pres">
      <dgm:prSet presAssocID="{13C90840-808D-49FD-8ADC-85CE74D954F6}" presName="circleB" presStyleLbl="node1" presStyleIdx="1" presStyleCnt="4"/>
      <dgm:spPr/>
    </dgm:pt>
    <dgm:pt modelId="{464B733E-D7B5-4E90-9211-48A9804E26F1}" type="pres">
      <dgm:prSet presAssocID="{13C90840-808D-49FD-8ADC-85CE74D954F6}" presName="spaceB" presStyleCnt="0"/>
      <dgm:spPr/>
    </dgm:pt>
    <dgm:pt modelId="{F16D3051-7595-48F8-BF89-30360DC86606}" type="pres">
      <dgm:prSet presAssocID="{5525AE8A-4872-45F8-84BA-9176F7484EAF}" presName="space" presStyleCnt="0"/>
      <dgm:spPr/>
    </dgm:pt>
    <dgm:pt modelId="{BA8AC747-E164-410C-8F1A-8455CE4BFB04}" type="pres">
      <dgm:prSet presAssocID="{2515BB26-FFE5-4792-8C74-288CA145F080}" presName="compositeA" presStyleCnt="0"/>
      <dgm:spPr/>
    </dgm:pt>
    <dgm:pt modelId="{76457E7D-D40E-43C7-ACC6-BF6C85BCC0CC}" type="pres">
      <dgm:prSet presAssocID="{2515BB26-FFE5-4792-8C74-288CA145F080}" presName="textA" presStyleLbl="revTx" presStyleIdx="2" presStyleCnt="4">
        <dgm:presLayoutVars>
          <dgm:bulletEnabled val="1"/>
        </dgm:presLayoutVars>
      </dgm:prSet>
      <dgm:spPr/>
    </dgm:pt>
    <dgm:pt modelId="{44B49F77-FBFF-4B1C-B498-F555D8B14E0C}" type="pres">
      <dgm:prSet presAssocID="{2515BB26-FFE5-4792-8C74-288CA145F080}" presName="circleA" presStyleLbl="node1" presStyleIdx="2" presStyleCnt="4"/>
      <dgm:spPr/>
    </dgm:pt>
    <dgm:pt modelId="{FB8BABD9-CA42-49B9-9893-BE7FBB77738E}" type="pres">
      <dgm:prSet presAssocID="{2515BB26-FFE5-4792-8C74-288CA145F080}" presName="spaceA" presStyleCnt="0"/>
      <dgm:spPr/>
    </dgm:pt>
    <dgm:pt modelId="{CCC434C1-C832-4DA2-8104-3AA012352307}" type="pres">
      <dgm:prSet presAssocID="{93B79D45-A372-48F4-B3FC-4F94A0A77E55}" presName="space" presStyleCnt="0"/>
      <dgm:spPr/>
    </dgm:pt>
    <dgm:pt modelId="{2DAD3BC2-5F9F-4204-9E00-B9ECC693C90A}" type="pres">
      <dgm:prSet presAssocID="{246D4BDE-E661-4740-A56F-CB12FB3ECE17}" presName="compositeB" presStyleCnt="0"/>
      <dgm:spPr/>
    </dgm:pt>
    <dgm:pt modelId="{D4A6C307-91E1-4217-8856-5DDCA5C8E0AC}" type="pres">
      <dgm:prSet presAssocID="{246D4BDE-E661-4740-A56F-CB12FB3ECE17}" presName="textB" presStyleLbl="revTx" presStyleIdx="3" presStyleCnt="4">
        <dgm:presLayoutVars>
          <dgm:bulletEnabled val="1"/>
        </dgm:presLayoutVars>
      </dgm:prSet>
      <dgm:spPr/>
    </dgm:pt>
    <dgm:pt modelId="{7427A7E6-7538-4BD2-856C-27A78CA2B1E8}" type="pres">
      <dgm:prSet presAssocID="{246D4BDE-E661-4740-A56F-CB12FB3ECE17}" presName="circleB" presStyleLbl="node1" presStyleIdx="3" presStyleCnt="4"/>
      <dgm:spPr/>
    </dgm:pt>
    <dgm:pt modelId="{F71D69AF-C568-4A8C-8476-5B1042AC53CF}" type="pres">
      <dgm:prSet presAssocID="{246D4BDE-E661-4740-A56F-CB12FB3ECE17}" presName="spaceB" presStyleCnt="0"/>
      <dgm:spPr/>
    </dgm:pt>
  </dgm:ptLst>
  <dgm:cxnLst>
    <dgm:cxn modelId="{76249A0E-5217-4404-8FC3-9C8DAC379753}" srcId="{C80FA595-B7A0-4051-A8D6-7940DEF4D4DA}" destId="{13C90840-808D-49FD-8ADC-85CE74D954F6}" srcOrd="1" destOrd="0" parTransId="{B56FE63D-5419-4641-A314-F92F9D83B3AD}" sibTransId="{5525AE8A-4872-45F8-84BA-9176F7484EAF}"/>
    <dgm:cxn modelId="{3525FA2A-4DE2-474D-A571-095E88957F4A}" srcId="{C80FA595-B7A0-4051-A8D6-7940DEF4D4DA}" destId="{2515BB26-FFE5-4792-8C74-288CA145F080}" srcOrd="2" destOrd="0" parTransId="{AFA80DAD-FC8F-4B0F-8974-AC0FC2D05C46}" sibTransId="{93B79D45-A372-48F4-B3FC-4F94A0A77E55}"/>
    <dgm:cxn modelId="{F7079F6E-04DE-4636-869A-28FCE1DFDE0D}" type="presOf" srcId="{13C90840-808D-49FD-8ADC-85CE74D954F6}" destId="{5266F081-0837-47CC-8321-762F1071307D}" srcOrd="0" destOrd="0" presId="urn:microsoft.com/office/officeart/2005/8/layout/hProcess11"/>
    <dgm:cxn modelId="{3B449287-6779-40D3-B44C-5F03E565EE22}" srcId="{C80FA595-B7A0-4051-A8D6-7940DEF4D4DA}" destId="{73EE2429-74F7-4CE3-B679-DCBB972CE18D}" srcOrd="0" destOrd="0" parTransId="{8906C027-8933-4062-AD9A-9299E7F04BB2}" sibTransId="{3394C969-CAC2-4FB5-98A9-BF3C606393CD}"/>
    <dgm:cxn modelId="{47055BC1-6A1F-47E7-8BF1-E0DFB485DE11}" type="presOf" srcId="{2515BB26-FFE5-4792-8C74-288CA145F080}" destId="{76457E7D-D40E-43C7-ACC6-BF6C85BCC0CC}" srcOrd="0" destOrd="0" presId="urn:microsoft.com/office/officeart/2005/8/layout/hProcess11"/>
    <dgm:cxn modelId="{C6867CC8-F2D0-4255-8290-A8CE587A351A}" type="presOf" srcId="{C80FA595-B7A0-4051-A8D6-7940DEF4D4DA}" destId="{2B298BE4-EF70-4217-8C83-11303D466EF9}" srcOrd="0" destOrd="0" presId="urn:microsoft.com/office/officeart/2005/8/layout/hProcess11"/>
    <dgm:cxn modelId="{03A6D3E3-3D7A-44DE-9EDC-849125411670}" srcId="{C80FA595-B7A0-4051-A8D6-7940DEF4D4DA}" destId="{246D4BDE-E661-4740-A56F-CB12FB3ECE17}" srcOrd="3" destOrd="0" parTransId="{E3163A9B-B650-436A-BDDB-EF41956CE68F}" sibTransId="{15B1BDB5-0D1E-4092-AD2C-202E9E32AE9F}"/>
    <dgm:cxn modelId="{1A1AB7F3-925B-4D36-B8CA-A39952DEFEF5}" type="presOf" srcId="{73EE2429-74F7-4CE3-B679-DCBB972CE18D}" destId="{7CB29D09-D07F-4691-B362-4C4A0CDE78FA}" srcOrd="0" destOrd="0" presId="urn:microsoft.com/office/officeart/2005/8/layout/hProcess11"/>
    <dgm:cxn modelId="{0C9233FF-CDC8-400C-B9D1-0A393F2709B6}" type="presOf" srcId="{246D4BDE-E661-4740-A56F-CB12FB3ECE17}" destId="{D4A6C307-91E1-4217-8856-5DDCA5C8E0AC}" srcOrd="0" destOrd="0" presId="urn:microsoft.com/office/officeart/2005/8/layout/hProcess11"/>
    <dgm:cxn modelId="{9B6F7AED-8D81-4852-B2E2-1EBE490360A4}" type="presParOf" srcId="{2B298BE4-EF70-4217-8C83-11303D466EF9}" destId="{220344F4-0BFC-4F7F-BB06-A216DD3550FC}" srcOrd="0" destOrd="0" presId="urn:microsoft.com/office/officeart/2005/8/layout/hProcess11"/>
    <dgm:cxn modelId="{D3687A50-5366-46F7-9B93-5214F002D083}" type="presParOf" srcId="{2B298BE4-EF70-4217-8C83-11303D466EF9}" destId="{25BFC399-BBC6-4E8F-A24C-55CD6D50DC19}" srcOrd="1" destOrd="0" presId="urn:microsoft.com/office/officeart/2005/8/layout/hProcess11"/>
    <dgm:cxn modelId="{75C7DD64-5B80-4317-BD6A-1832CFA667D4}" type="presParOf" srcId="{25BFC399-BBC6-4E8F-A24C-55CD6D50DC19}" destId="{DCDC9143-30A2-4497-9CA2-DF681EB125A8}" srcOrd="0" destOrd="0" presId="urn:microsoft.com/office/officeart/2005/8/layout/hProcess11"/>
    <dgm:cxn modelId="{FFE530C1-AD40-4561-99CA-9CAD3B59EADB}" type="presParOf" srcId="{DCDC9143-30A2-4497-9CA2-DF681EB125A8}" destId="{7CB29D09-D07F-4691-B362-4C4A0CDE78FA}" srcOrd="0" destOrd="0" presId="urn:microsoft.com/office/officeart/2005/8/layout/hProcess11"/>
    <dgm:cxn modelId="{4C74D4F4-7EAC-4CEC-86D9-95EF768AEBE0}" type="presParOf" srcId="{DCDC9143-30A2-4497-9CA2-DF681EB125A8}" destId="{2FE64DEE-CBBB-4CD7-AF74-75B0FB533BB2}" srcOrd="1" destOrd="0" presId="urn:microsoft.com/office/officeart/2005/8/layout/hProcess11"/>
    <dgm:cxn modelId="{BCF5CFC1-AAC7-40F0-9E7D-264143E68754}" type="presParOf" srcId="{DCDC9143-30A2-4497-9CA2-DF681EB125A8}" destId="{A374748B-209D-4A28-BB68-32935E5D5E93}" srcOrd="2" destOrd="0" presId="urn:microsoft.com/office/officeart/2005/8/layout/hProcess11"/>
    <dgm:cxn modelId="{29BC281D-52E0-41A0-9C24-124BC60AE9BD}" type="presParOf" srcId="{25BFC399-BBC6-4E8F-A24C-55CD6D50DC19}" destId="{8CC9B2BA-C610-4AA6-AD29-E808A29DD03C}" srcOrd="1" destOrd="0" presId="urn:microsoft.com/office/officeart/2005/8/layout/hProcess11"/>
    <dgm:cxn modelId="{D4E5493B-990F-4E20-BF57-15FBAA6239D8}" type="presParOf" srcId="{25BFC399-BBC6-4E8F-A24C-55CD6D50DC19}" destId="{1A4DB0BE-96AB-488A-A379-B4209E1A8DE7}" srcOrd="2" destOrd="0" presId="urn:microsoft.com/office/officeart/2005/8/layout/hProcess11"/>
    <dgm:cxn modelId="{51078245-2A4C-48DD-A49E-647223CF33BD}" type="presParOf" srcId="{1A4DB0BE-96AB-488A-A379-B4209E1A8DE7}" destId="{5266F081-0837-47CC-8321-762F1071307D}" srcOrd="0" destOrd="0" presId="urn:microsoft.com/office/officeart/2005/8/layout/hProcess11"/>
    <dgm:cxn modelId="{2E851CCF-D0EB-4AFB-B1B6-F2C6CDB06F6C}" type="presParOf" srcId="{1A4DB0BE-96AB-488A-A379-B4209E1A8DE7}" destId="{4DFE8E23-00B7-4213-AB1C-E081B89AF1CA}" srcOrd="1" destOrd="0" presId="urn:microsoft.com/office/officeart/2005/8/layout/hProcess11"/>
    <dgm:cxn modelId="{4E337CDC-DC88-4C95-A1A2-DBF04D07BABC}" type="presParOf" srcId="{1A4DB0BE-96AB-488A-A379-B4209E1A8DE7}" destId="{464B733E-D7B5-4E90-9211-48A9804E26F1}" srcOrd="2" destOrd="0" presId="urn:microsoft.com/office/officeart/2005/8/layout/hProcess11"/>
    <dgm:cxn modelId="{8CBF3310-5848-408A-8887-B05BCC2DA835}" type="presParOf" srcId="{25BFC399-BBC6-4E8F-A24C-55CD6D50DC19}" destId="{F16D3051-7595-48F8-BF89-30360DC86606}" srcOrd="3" destOrd="0" presId="urn:microsoft.com/office/officeart/2005/8/layout/hProcess11"/>
    <dgm:cxn modelId="{109588EC-9A08-4959-BEC1-A3E098444878}" type="presParOf" srcId="{25BFC399-BBC6-4E8F-A24C-55CD6D50DC19}" destId="{BA8AC747-E164-410C-8F1A-8455CE4BFB04}" srcOrd="4" destOrd="0" presId="urn:microsoft.com/office/officeart/2005/8/layout/hProcess11"/>
    <dgm:cxn modelId="{E420FA08-4F73-4430-8377-637107B74449}" type="presParOf" srcId="{BA8AC747-E164-410C-8F1A-8455CE4BFB04}" destId="{76457E7D-D40E-43C7-ACC6-BF6C85BCC0CC}" srcOrd="0" destOrd="0" presId="urn:microsoft.com/office/officeart/2005/8/layout/hProcess11"/>
    <dgm:cxn modelId="{80919AB7-A04E-4662-96E9-80614025DFB1}" type="presParOf" srcId="{BA8AC747-E164-410C-8F1A-8455CE4BFB04}" destId="{44B49F77-FBFF-4B1C-B498-F555D8B14E0C}" srcOrd="1" destOrd="0" presId="urn:microsoft.com/office/officeart/2005/8/layout/hProcess11"/>
    <dgm:cxn modelId="{8FF1BA77-3DC4-4505-8835-59334911B31D}" type="presParOf" srcId="{BA8AC747-E164-410C-8F1A-8455CE4BFB04}" destId="{FB8BABD9-CA42-49B9-9893-BE7FBB77738E}" srcOrd="2" destOrd="0" presId="urn:microsoft.com/office/officeart/2005/8/layout/hProcess11"/>
    <dgm:cxn modelId="{4C17C253-F73C-4576-9837-4F0A8C82F656}" type="presParOf" srcId="{25BFC399-BBC6-4E8F-A24C-55CD6D50DC19}" destId="{CCC434C1-C832-4DA2-8104-3AA012352307}" srcOrd="5" destOrd="0" presId="urn:microsoft.com/office/officeart/2005/8/layout/hProcess11"/>
    <dgm:cxn modelId="{38C1CC24-6424-4619-8205-34611BE5C881}" type="presParOf" srcId="{25BFC399-BBC6-4E8F-A24C-55CD6D50DC19}" destId="{2DAD3BC2-5F9F-4204-9E00-B9ECC693C90A}" srcOrd="6" destOrd="0" presId="urn:microsoft.com/office/officeart/2005/8/layout/hProcess11"/>
    <dgm:cxn modelId="{5C4A615A-A6EB-4AEA-B641-E4F50DCD232B}" type="presParOf" srcId="{2DAD3BC2-5F9F-4204-9E00-B9ECC693C90A}" destId="{D4A6C307-91E1-4217-8856-5DDCA5C8E0AC}" srcOrd="0" destOrd="0" presId="urn:microsoft.com/office/officeart/2005/8/layout/hProcess11"/>
    <dgm:cxn modelId="{FFB191BA-1396-4AE6-90F2-25CAC130D450}" type="presParOf" srcId="{2DAD3BC2-5F9F-4204-9E00-B9ECC693C90A}" destId="{7427A7E6-7538-4BD2-856C-27A78CA2B1E8}" srcOrd="1" destOrd="0" presId="urn:microsoft.com/office/officeart/2005/8/layout/hProcess11"/>
    <dgm:cxn modelId="{E3E3217F-2BAA-4926-A4A6-6CA2989FE95C}" type="presParOf" srcId="{2DAD3BC2-5F9F-4204-9E00-B9ECC693C90A}" destId="{F71D69AF-C568-4A8C-8476-5B1042AC53CF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551A8B6-DCFC-4E6F-AF5B-1BE48FDC9C13}" type="doc">
      <dgm:prSet loTypeId="urn:microsoft.com/office/officeart/2005/8/layout/lProcess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3611C18-F5A6-4483-A511-4D9B599B7A93}">
      <dgm:prSet phldrT="[Text]"/>
      <dgm:spPr/>
      <dgm:t>
        <a:bodyPr/>
        <a:lstStyle/>
        <a:p>
          <a:r>
            <a:rPr lang="en-US" b="0" i="0" dirty="0"/>
            <a:t>Scheduling and Submission of Materials</a:t>
          </a:r>
          <a:endParaRPr lang="en-US" dirty="0"/>
        </a:p>
      </dgm:t>
    </dgm:pt>
    <dgm:pt modelId="{E601FA1E-1BB3-4C0B-9FDA-2CDC2599E4DB}" type="parTrans" cxnId="{D40F6E8E-43EA-4ED2-9347-AC347A16E2C8}">
      <dgm:prSet/>
      <dgm:spPr/>
      <dgm:t>
        <a:bodyPr/>
        <a:lstStyle/>
        <a:p>
          <a:endParaRPr lang="en-US"/>
        </a:p>
      </dgm:t>
    </dgm:pt>
    <dgm:pt modelId="{09872F8F-6ECB-45D5-912B-8D56FBF5D3E6}" type="sibTrans" cxnId="{D40F6E8E-43EA-4ED2-9347-AC347A16E2C8}">
      <dgm:prSet/>
      <dgm:spPr/>
      <dgm:t>
        <a:bodyPr/>
        <a:lstStyle/>
        <a:p>
          <a:endParaRPr lang="en-US"/>
        </a:p>
      </dgm:t>
    </dgm:pt>
    <dgm:pt modelId="{7A4829A6-F467-405E-8186-7BDC4675040A}">
      <dgm:prSet phldrT="[Text]"/>
      <dgm:spPr/>
      <dgm:t>
        <a:bodyPr/>
        <a:lstStyle/>
        <a:p>
          <a:r>
            <a:rPr lang="en-US" dirty="0"/>
            <a:t>Frequency of meetings</a:t>
          </a:r>
        </a:p>
      </dgm:t>
    </dgm:pt>
    <dgm:pt modelId="{01A1901F-E5D8-4715-8842-A256B6B03A60}" type="parTrans" cxnId="{0EDA7173-EAA5-4B38-8BC9-A9B3901A64B1}">
      <dgm:prSet/>
      <dgm:spPr/>
      <dgm:t>
        <a:bodyPr/>
        <a:lstStyle/>
        <a:p>
          <a:endParaRPr lang="en-US"/>
        </a:p>
      </dgm:t>
    </dgm:pt>
    <dgm:pt modelId="{7AA73EAB-95CA-4F74-85E3-F6B013A1A9E9}" type="sibTrans" cxnId="{0EDA7173-EAA5-4B38-8BC9-A9B3901A64B1}">
      <dgm:prSet/>
      <dgm:spPr/>
      <dgm:t>
        <a:bodyPr/>
        <a:lstStyle/>
        <a:p>
          <a:endParaRPr lang="en-US"/>
        </a:p>
      </dgm:t>
    </dgm:pt>
    <dgm:pt modelId="{E82B0216-B4EB-4F2D-80A5-3A1E830EC5EF}">
      <dgm:prSet phldrT="[Text]"/>
      <dgm:spPr/>
      <dgm:t>
        <a:bodyPr/>
        <a:lstStyle/>
        <a:p>
          <a:r>
            <a:rPr lang="en-US" dirty="0"/>
            <a:t>Timelines</a:t>
          </a:r>
        </a:p>
      </dgm:t>
    </dgm:pt>
    <dgm:pt modelId="{FE84DAE7-79A1-4991-B355-DB3CCEA12FB1}" type="parTrans" cxnId="{8CEB6C53-6792-4E02-A439-13EF593DAA8B}">
      <dgm:prSet/>
      <dgm:spPr/>
      <dgm:t>
        <a:bodyPr/>
        <a:lstStyle/>
        <a:p>
          <a:endParaRPr lang="en-US"/>
        </a:p>
      </dgm:t>
    </dgm:pt>
    <dgm:pt modelId="{48634BC0-C8F7-4E0E-93EC-58B8556AAD1D}" type="sibTrans" cxnId="{8CEB6C53-6792-4E02-A439-13EF593DAA8B}">
      <dgm:prSet/>
      <dgm:spPr/>
      <dgm:t>
        <a:bodyPr/>
        <a:lstStyle/>
        <a:p>
          <a:endParaRPr lang="en-US"/>
        </a:p>
      </dgm:t>
    </dgm:pt>
    <dgm:pt modelId="{9178C240-4D94-45FF-B071-CFA629FB6C41}">
      <dgm:prSet phldrT="[Text]"/>
      <dgm:spPr/>
      <dgm:t>
        <a:bodyPr/>
        <a:lstStyle/>
        <a:p>
          <a:r>
            <a:rPr lang="en-US" b="0" i="0" dirty="0"/>
            <a:t>Conduct of the Hearing</a:t>
          </a:r>
          <a:endParaRPr lang="en-US" dirty="0"/>
        </a:p>
      </dgm:t>
    </dgm:pt>
    <dgm:pt modelId="{70AB98D6-184D-4D43-B678-9A2F47B5C5F1}" type="parTrans" cxnId="{D24A59B2-B0DF-4673-901B-CC5A89331727}">
      <dgm:prSet/>
      <dgm:spPr/>
      <dgm:t>
        <a:bodyPr/>
        <a:lstStyle/>
        <a:p>
          <a:endParaRPr lang="en-US"/>
        </a:p>
      </dgm:t>
    </dgm:pt>
    <dgm:pt modelId="{2FEAACD0-32E6-40A2-8B1B-0C22E98A7250}" type="sibTrans" cxnId="{D24A59B2-B0DF-4673-901B-CC5A89331727}">
      <dgm:prSet/>
      <dgm:spPr/>
      <dgm:t>
        <a:bodyPr/>
        <a:lstStyle/>
        <a:p>
          <a:endParaRPr lang="en-US"/>
        </a:p>
      </dgm:t>
    </dgm:pt>
    <dgm:pt modelId="{AB587455-5D13-47C0-81EE-6B7A4245FE5B}">
      <dgm:prSet phldrT="[Text]"/>
      <dgm:spPr/>
      <dgm:t>
        <a:bodyPr/>
        <a:lstStyle/>
        <a:p>
          <a:r>
            <a:rPr lang="en-US" b="0" i="0" dirty="0"/>
            <a:t>Admission of evidence</a:t>
          </a:r>
          <a:endParaRPr lang="en-US" dirty="0"/>
        </a:p>
      </dgm:t>
    </dgm:pt>
    <dgm:pt modelId="{F13838E7-9B29-47EC-9507-7CF73AF9DE76}" type="parTrans" cxnId="{F41EFCC3-CFE0-4312-9D0A-F0FA3A90598E}">
      <dgm:prSet/>
      <dgm:spPr/>
      <dgm:t>
        <a:bodyPr/>
        <a:lstStyle/>
        <a:p>
          <a:endParaRPr lang="en-US"/>
        </a:p>
      </dgm:t>
    </dgm:pt>
    <dgm:pt modelId="{74324B84-1C80-4780-B783-F282BC43BBDF}" type="sibTrans" cxnId="{F41EFCC3-CFE0-4312-9D0A-F0FA3A90598E}">
      <dgm:prSet/>
      <dgm:spPr/>
      <dgm:t>
        <a:bodyPr/>
        <a:lstStyle/>
        <a:p>
          <a:endParaRPr lang="en-US"/>
        </a:p>
      </dgm:t>
    </dgm:pt>
    <dgm:pt modelId="{B227DD7E-341A-45B0-97F1-C872D9D2D2B4}">
      <dgm:prSet phldrT="[Text]"/>
      <dgm:spPr/>
      <dgm:t>
        <a:bodyPr/>
        <a:lstStyle/>
        <a:p>
          <a:r>
            <a:rPr lang="en-US" b="0" i="0" dirty="0"/>
            <a:t>Witnesses</a:t>
          </a:r>
          <a:endParaRPr lang="en-US" dirty="0"/>
        </a:p>
      </dgm:t>
    </dgm:pt>
    <dgm:pt modelId="{9177DDA1-FB00-4796-887E-7EF4B6C5E7F2}" type="parTrans" cxnId="{85DFDBA1-58F2-4D8B-9B82-D89137C6CE77}">
      <dgm:prSet/>
      <dgm:spPr/>
      <dgm:t>
        <a:bodyPr/>
        <a:lstStyle/>
        <a:p>
          <a:endParaRPr lang="en-US"/>
        </a:p>
      </dgm:t>
    </dgm:pt>
    <dgm:pt modelId="{547E38A7-C99C-4170-89E9-97FE428AB33F}" type="sibTrans" cxnId="{85DFDBA1-58F2-4D8B-9B82-D89137C6CE77}">
      <dgm:prSet/>
      <dgm:spPr/>
      <dgm:t>
        <a:bodyPr/>
        <a:lstStyle/>
        <a:p>
          <a:endParaRPr lang="en-US"/>
        </a:p>
      </dgm:t>
    </dgm:pt>
    <dgm:pt modelId="{6BC3915A-A05C-4E5E-9A80-E1CF3A938B1A}">
      <dgm:prSet phldrT="[Text]"/>
      <dgm:spPr/>
      <dgm:t>
        <a:bodyPr/>
        <a:lstStyle/>
        <a:p>
          <a:r>
            <a:rPr lang="en-US" dirty="0"/>
            <a:t>Hearing and Decision Details</a:t>
          </a:r>
        </a:p>
      </dgm:t>
    </dgm:pt>
    <dgm:pt modelId="{BAECDDDD-C911-4087-8A16-F5492B092879}" type="parTrans" cxnId="{854677E1-BC91-4CFA-BABE-BB7AC0DA4AD5}">
      <dgm:prSet/>
      <dgm:spPr/>
      <dgm:t>
        <a:bodyPr/>
        <a:lstStyle/>
        <a:p>
          <a:endParaRPr lang="en-US"/>
        </a:p>
      </dgm:t>
    </dgm:pt>
    <dgm:pt modelId="{CB44D3B6-4787-4D25-B66F-5F42BE984BC6}" type="sibTrans" cxnId="{854677E1-BC91-4CFA-BABE-BB7AC0DA4AD5}">
      <dgm:prSet/>
      <dgm:spPr/>
      <dgm:t>
        <a:bodyPr/>
        <a:lstStyle/>
        <a:p>
          <a:endParaRPr lang="en-US"/>
        </a:p>
      </dgm:t>
    </dgm:pt>
    <dgm:pt modelId="{FD6EF79F-BDCF-479F-A756-AC77739FE821}">
      <dgm:prSet phldrT="[Text]"/>
      <dgm:spPr/>
      <dgm:t>
        <a:bodyPr/>
        <a:lstStyle/>
        <a:p>
          <a:r>
            <a:rPr lang="en-US" dirty="0"/>
            <a:t>Format for Hearing</a:t>
          </a:r>
        </a:p>
      </dgm:t>
    </dgm:pt>
    <dgm:pt modelId="{6FE6E5AA-B6EC-4EED-976E-29562868B2CA}" type="parTrans" cxnId="{6B200CD7-660B-4C3C-8CD1-5934A71308E4}">
      <dgm:prSet/>
      <dgm:spPr/>
      <dgm:t>
        <a:bodyPr/>
        <a:lstStyle/>
        <a:p>
          <a:endParaRPr lang="en-US"/>
        </a:p>
      </dgm:t>
    </dgm:pt>
    <dgm:pt modelId="{2DC70488-1084-44BF-AFA1-BA8BD794C600}" type="sibTrans" cxnId="{6B200CD7-660B-4C3C-8CD1-5934A71308E4}">
      <dgm:prSet/>
      <dgm:spPr/>
      <dgm:t>
        <a:bodyPr/>
        <a:lstStyle/>
        <a:p>
          <a:endParaRPr lang="en-US"/>
        </a:p>
      </dgm:t>
    </dgm:pt>
    <dgm:pt modelId="{28DE5497-A844-45A3-B615-7A4484024340}">
      <dgm:prSet phldrT="[Text]"/>
      <dgm:spPr/>
      <dgm:t>
        <a:bodyPr/>
        <a:lstStyle/>
        <a:p>
          <a:r>
            <a:rPr lang="en-US" b="0" i="0" dirty="0"/>
            <a:t>Other matters </a:t>
          </a:r>
          <a:endParaRPr lang="en-US" dirty="0"/>
        </a:p>
      </dgm:t>
    </dgm:pt>
    <dgm:pt modelId="{78504930-E155-4BC7-B38D-94700E4F1A97}" type="parTrans" cxnId="{99FFE3F6-B428-4256-9A9A-3C4B7C70258A}">
      <dgm:prSet/>
      <dgm:spPr/>
      <dgm:t>
        <a:bodyPr/>
        <a:lstStyle/>
        <a:p>
          <a:endParaRPr lang="en-US"/>
        </a:p>
      </dgm:t>
    </dgm:pt>
    <dgm:pt modelId="{05630955-C30D-4E46-9D20-C6D1C143A6B4}" type="sibTrans" cxnId="{99FFE3F6-B428-4256-9A9A-3C4B7C70258A}">
      <dgm:prSet/>
      <dgm:spPr/>
      <dgm:t>
        <a:bodyPr/>
        <a:lstStyle/>
        <a:p>
          <a:endParaRPr lang="en-US"/>
        </a:p>
      </dgm:t>
    </dgm:pt>
    <dgm:pt modelId="{9D156174-59DD-4829-BE33-79F6596B9066}">
      <dgm:prSet phldrT="[Text]"/>
      <dgm:spPr/>
      <dgm:t>
        <a:bodyPr/>
        <a:lstStyle/>
        <a:p>
          <a:r>
            <a:rPr lang="en-US" dirty="0"/>
            <a:t>Motions</a:t>
          </a:r>
        </a:p>
      </dgm:t>
    </dgm:pt>
    <dgm:pt modelId="{D042E90D-92F6-4FAA-95FE-F7D728B6B31E}" type="parTrans" cxnId="{6BFF4606-EA58-453D-B71D-E71CF2CEABEC}">
      <dgm:prSet/>
      <dgm:spPr/>
      <dgm:t>
        <a:bodyPr/>
        <a:lstStyle/>
        <a:p>
          <a:endParaRPr lang="en-US"/>
        </a:p>
      </dgm:t>
    </dgm:pt>
    <dgm:pt modelId="{A23D041F-762D-4132-A5AC-F2A1725CF772}" type="sibTrans" cxnId="{6BFF4606-EA58-453D-B71D-E71CF2CEABEC}">
      <dgm:prSet/>
      <dgm:spPr/>
      <dgm:t>
        <a:bodyPr/>
        <a:lstStyle/>
        <a:p>
          <a:endParaRPr lang="en-US"/>
        </a:p>
      </dgm:t>
    </dgm:pt>
    <dgm:pt modelId="{0DB24A91-2E13-4623-BF40-A2E0AC585125}">
      <dgm:prSet phldrT="[Text]"/>
      <dgm:spPr/>
      <dgm:t>
        <a:bodyPr/>
        <a:lstStyle/>
        <a:p>
          <a:r>
            <a:rPr lang="en-US"/>
            <a:t>Filing documents</a:t>
          </a:r>
          <a:endParaRPr lang="en-US" dirty="0"/>
        </a:p>
      </dgm:t>
    </dgm:pt>
    <dgm:pt modelId="{1748A92F-A48B-48D9-99D5-80F77523258A}" type="parTrans" cxnId="{45B250FF-CE7D-432A-A132-3D44FD3889BD}">
      <dgm:prSet/>
      <dgm:spPr/>
      <dgm:t>
        <a:bodyPr/>
        <a:lstStyle/>
        <a:p>
          <a:endParaRPr lang="en-US"/>
        </a:p>
      </dgm:t>
    </dgm:pt>
    <dgm:pt modelId="{A740DA8C-22D9-450B-AE1D-5C280DF6FFF3}" type="sibTrans" cxnId="{45B250FF-CE7D-432A-A132-3D44FD3889BD}">
      <dgm:prSet/>
      <dgm:spPr/>
      <dgm:t>
        <a:bodyPr/>
        <a:lstStyle/>
        <a:p>
          <a:endParaRPr lang="en-US"/>
        </a:p>
      </dgm:t>
    </dgm:pt>
    <dgm:pt modelId="{D0597F19-BD85-431E-AC62-93FA92C9B70B}">
      <dgm:prSet phldrT="[Text]"/>
      <dgm:spPr/>
      <dgm:t>
        <a:bodyPr/>
        <a:lstStyle/>
        <a:p>
          <a:r>
            <a:rPr lang="en-US" dirty="0"/>
            <a:t>Record of Hearing</a:t>
          </a:r>
        </a:p>
      </dgm:t>
    </dgm:pt>
    <dgm:pt modelId="{311D421D-0BEB-44E5-9C0B-61A5C7D9F891}" type="parTrans" cxnId="{D19BAD4C-1386-4D3F-97E9-6195091E0DE9}">
      <dgm:prSet/>
      <dgm:spPr/>
      <dgm:t>
        <a:bodyPr/>
        <a:lstStyle/>
        <a:p>
          <a:endParaRPr lang="en-US"/>
        </a:p>
      </dgm:t>
    </dgm:pt>
    <dgm:pt modelId="{7A6F601C-2DBE-4C69-95B9-D3EC9EC49EAB}" type="sibTrans" cxnId="{D19BAD4C-1386-4D3F-97E9-6195091E0DE9}">
      <dgm:prSet/>
      <dgm:spPr/>
      <dgm:t>
        <a:bodyPr/>
        <a:lstStyle/>
        <a:p>
          <a:endParaRPr lang="en-US"/>
        </a:p>
      </dgm:t>
    </dgm:pt>
    <dgm:pt modelId="{250F856A-21D1-48A6-A257-3DBD3BEF3A09}">
      <dgm:prSet phldrT="[Text]"/>
      <dgm:spPr/>
      <dgm:t>
        <a:bodyPr/>
        <a:lstStyle/>
        <a:p>
          <a:r>
            <a:rPr lang="en-US" dirty="0"/>
            <a:t>Fair Hearing</a:t>
          </a:r>
        </a:p>
      </dgm:t>
    </dgm:pt>
    <dgm:pt modelId="{32893078-8657-49A4-B60B-1EA36BCB7FFE}" type="parTrans" cxnId="{1E27FB5B-A6BC-43A1-B7DA-3CE4D5AB6CD9}">
      <dgm:prSet/>
      <dgm:spPr/>
      <dgm:t>
        <a:bodyPr/>
        <a:lstStyle/>
        <a:p>
          <a:endParaRPr lang="en-US"/>
        </a:p>
      </dgm:t>
    </dgm:pt>
    <dgm:pt modelId="{2D0F98FE-47B9-4EC0-A684-4EEF0FD1F17D}" type="sibTrans" cxnId="{1E27FB5B-A6BC-43A1-B7DA-3CE4D5AB6CD9}">
      <dgm:prSet/>
      <dgm:spPr/>
      <dgm:t>
        <a:bodyPr/>
        <a:lstStyle/>
        <a:p>
          <a:endParaRPr lang="en-US"/>
        </a:p>
      </dgm:t>
    </dgm:pt>
    <dgm:pt modelId="{0D619877-6E7D-4E46-8862-04EED6F35CC2}">
      <dgm:prSet phldrT="[Text]"/>
      <dgm:spPr/>
      <dgm:t>
        <a:bodyPr/>
        <a:lstStyle/>
        <a:p>
          <a:r>
            <a:rPr lang="en-US" dirty="0"/>
            <a:t>Decisions</a:t>
          </a:r>
        </a:p>
      </dgm:t>
    </dgm:pt>
    <dgm:pt modelId="{1BD4D1B0-B264-418B-A6C4-CCB2B4F80B42}" type="parTrans" cxnId="{9EC0A82A-3FC7-4FB8-BC7C-1BC310780A20}">
      <dgm:prSet/>
      <dgm:spPr/>
      <dgm:t>
        <a:bodyPr/>
        <a:lstStyle/>
        <a:p>
          <a:endParaRPr lang="en-US"/>
        </a:p>
      </dgm:t>
    </dgm:pt>
    <dgm:pt modelId="{E879F037-9D3E-493E-9B26-63129923DAD7}" type="sibTrans" cxnId="{9EC0A82A-3FC7-4FB8-BC7C-1BC310780A20}">
      <dgm:prSet/>
      <dgm:spPr/>
      <dgm:t>
        <a:bodyPr/>
        <a:lstStyle/>
        <a:p>
          <a:endParaRPr lang="en-US"/>
        </a:p>
      </dgm:t>
    </dgm:pt>
    <dgm:pt modelId="{ABEF3F6F-A206-4384-88F7-559A8DB07CA1}" type="pres">
      <dgm:prSet presAssocID="{D551A8B6-DCFC-4E6F-AF5B-1BE48FDC9C13}" presName="theList" presStyleCnt="0">
        <dgm:presLayoutVars>
          <dgm:dir/>
          <dgm:animLvl val="lvl"/>
          <dgm:resizeHandles val="exact"/>
        </dgm:presLayoutVars>
      </dgm:prSet>
      <dgm:spPr/>
    </dgm:pt>
    <dgm:pt modelId="{E2304088-334D-4596-A64B-8E88E4835675}" type="pres">
      <dgm:prSet presAssocID="{C3611C18-F5A6-4483-A511-4D9B599B7A93}" presName="compNode" presStyleCnt="0"/>
      <dgm:spPr/>
    </dgm:pt>
    <dgm:pt modelId="{47E0EF7A-4529-4419-ABCB-332676C83AF3}" type="pres">
      <dgm:prSet presAssocID="{C3611C18-F5A6-4483-A511-4D9B599B7A93}" presName="aNode" presStyleLbl="bgShp" presStyleIdx="0" presStyleCnt="3"/>
      <dgm:spPr/>
    </dgm:pt>
    <dgm:pt modelId="{747C09BA-6F54-4083-9DF6-F1CC1DFA7E9A}" type="pres">
      <dgm:prSet presAssocID="{C3611C18-F5A6-4483-A511-4D9B599B7A93}" presName="textNode" presStyleLbl="bgShp" presStyleIdx="0" presStyleCnt="3"/>
      <dgm:spPr/>
    </dgm:pt>
    <dgm:pt modelId="{F9CE0CB5-4D60-4AD5-B28A-8B7F050A3921}" type="pres">
      <dgm:prSet presAssocID="{C3611C18-F5A6-4483-A511-4D9B599B7A93}" presName="compChildNode" presStyleCnt="0"/>
      <dgm:spPr/>
    </dgm:pt>
    <dgm:pt modelId="{130BBC51-DBB2-46DA-864D-D78A9F84CA42}" type="pres">
      <dgm:prSet presAssocID="{C3611C18-F5A6-4483-A511-4D9B599B7A93}" presName="theInnerList" presStyleCnt="0"/>
      <dgm:spPr/>
    </dgm:pt>
    <dgm:pt modelId="{58EFF83E-C173-4516-BEA2-998A1B2A218A}" type="pres">
      <dgm:prSet presAssocID="{7A4829A6-F467-405E-8186-7BDC4675040A}" presName="childNode" presStyleLbl="node1" presStyleIdx="0" presStyleCnt="11">
        <dgm:presLayoutVars>
          <dgm:bulletEnabled val="1"/>
        </dgm:presLayoutVars>
      </dgm:prSet>
      <dgm:spPr/>
    </dgm:pt>
    <dgm:pt modelId="{295BDBA5-0889-4B7D-A8CB-3E8698863FE4}" type="pres">
      <dgm:prSet presAssocID="{7A4829A6-F467-405E-8186-7BDC4675040A}" presName="aSpace2" presStyleCnt="0"/>
      <dgm:spPr/>
    </dgm:pt>
    <dgm:pt modelId="{48AC6D0C-AD72-4FFE-B345-10CD220D29CE}" type="pres">
      <dgm:prSet presAssocID="{0DB24A91-2E13-4623-BF40-A2E0AC585125}" presName="childNode" presStyleLbl="node1" presStyleIdx="1" presStyleCnt="11">
        <dgm:presLayoutVars>
          <dgm:bulletEnabled val="1"/>
        </dgm:presLayoutVars>
      </dgm:prSet>
      <dgm:spPr/>
    </dgm:pt>
    <dgm:pt modelId="{AC1C1B8E-5444-46D4-B644-4804307D6797}" type="pres">
      <dgm:prSet presAssocID="{0DB24A91-2E13-4623-BF40-A2E0AC585125}" presName="aSpace2" presStyleCnt="0"/>
      <dgm:spPr/>
    </dgm:pt>
    <dgm:pt modelId="{03AB3AD6-A045-4B48-ACAE-DEA3B085EBA7}" type="pres">
      <dgm:prSet presAssocID="{E82B0216-B4EB-4F2D-80A5-3A1E830EC5EF}" presName="childNode" presStyleLbl="node1" presStyleIdx="2" presStyleCnt="11">
        <dgm:presLayoutVars>
          <dgm:bulletEnabled val="1"/>
        </dgm:presLayoutVars>
      </dgm:prSet>
      <dgm:spPr/>
    </dgm:pt>
    <dgm:pt modelId="{8759B060-B0F0-4E48-9F3C-CA45D5A2F808}" type="pres">
      <dgm:prSet presAssocID="{C3611C18-F5A6-4483-A511-4D9B599B7A93}" presName="aSpace" presStyleCnt="0"/>
      <dgm:spPr/>
    </dgm:pt>
    <dgm:pt modelId="{9440F1A5-E9EF-4DD5-B4F5-5BEF070CD81C}" type="pres">
      <dgm:prSet presAssocID="{9178C240-4D94-45FF-B071-CFA629FB6C41}" presName="compNode" presStyleCnt="0"/>
      <dgm:spPr/>
    </dgm:pt>
    <dgm:pt modelId="{46072633-3EFC-44AC-B1F9-26FACE14CBEC}" type="pres">
      <dgm:prSet presAssocID="{9178C240-4D94-45FF-B071-CFA629FB6C41}" presName="aNode" presStyleLbl="bgShp" presStyleIdx="1" presStyleCnt="3"/>
      <dgm:spPr/>
    </dgm:pt>
    <dgm:pt modelId="{AD85CF27-541D-4724-A4F0-2B06F69C3CD1}" type="pres">
      <dgm:prSet presAssocID="{9178C240-4D94-45FF-B071-CFA629FB6C41}" presName="textNode" presStyleLbl="bgShp" presStyleIdx="1" presStyleCnt="3"/>
      <dgm:spPr/>
    </dgm:pt>
    <dgm:pt modelId="{EC987F52-4BBF-49EE-BAF8-5E59087850DD}" type="pres">
      <dgm:prSet presAssocID="{9178C240-4D94-45FF-B071-CFA629FB6C41}" presName="compChildNode" presStyleCnt="0"/>
      <dgm:spPr/>
    </dgm:pt>
    <dgm:pt modelId="{93FB5FBE-10DE-46E3-9168-F6C9D451ED55}" type="pres">
      <dgm:prSet presAssocID="{9178C240-4D94-45FF-B071-CFA629FB6C41}" presName="theInnerList" presStyleCnt="0"/>
      <dgm:spPr/>
    </dgm:pt>
    <dgm:pt modelId="{F470F9B5-A3DF-495B-BE2F-1C41D6B083F0}" type="pres">
      <dgm:prSet presAssocID="{9D156174-59DD-4829-BE33-79F6596B9066}" presName="childNode" presStyleLbl="node1" presStyleIdx="3" presStyleCnt="11">
        <dgm:presLayoutVars>
          <dgm:bulletEnabled val="1"/>
        </dgm:presLayoutVars>
      </dgm:prSet>
      <dgm:spPr/>
    </dgm:pt>
    <dgm:pt modelId="{14A36BCD-DD78-447F-A4A2-21BAE373A475}" type="pres">
      <dgm:prSet presAssocID="{9D156174-59DD-4829-BE33-79F6596B9066}" presName="aSpace2" presStyleCnt="0"/>
      <dgm:spPr/>
    </dgm:pt>
    <dgm:pt modelId="{D0BB12F2-8F3A-4980-BD52-02100B8B8809}" type="pres">
      <dgm:prSet presAssocID="{AB587455-5D13-47C0-81EE-6B7A4245FE5B}" presName="childNode" presStyleLbl="node1" presStyleIdx="4" presStyleCnt="11">
        <dgm:presLayoutVars>
          <dgm:bulletEnabled val="1"/>
        </dgm:presLayoutVars>
      </dgm:prSet>
      <dgm:spPr/>
    </dgm:pt>
    <dgm:pt modelId="{3D2664C0-D05C-4200-A46D-D12615AC4C9D}" type="pres">
      <dgm:prSet presAssocID="{AB587455-5D13-47C0-81EE-6B7A4245FE5B}" presName="aSpace2" presStyleCnt="0"/>
      <dgm:spPr/>
    </dgm:pt>
    <dgm:pt modelId="{51503E0B-DAF8-4FB8-A8CC-466C26C80F25}" type="pres">
      <dgm:prSet presAssocID="{B227DD7E-341A-45B0-97F1-C872D9D2D2B4}" presName="childNode" presStyleLbl="node1" presStyleIdx="5" presStyleCnt="11">
        <dgm:presLayoutVars>
          <dgm:bulletEnabled val="1"/>
        </dgm:presLayoutVars>
      </dgm:prSet>
      <dgm:spPr/>
    </dgm:pt>
    <dgm:pt modelId="{72BF04D2-5AD1-4608-B33C-28BCB9495767}" type="pres">
      <dgm:prSet presAssocID="{B227DD7E-341A-45B0-97F1-C872D9D2D2B4}" presName="aSpace2" presStyleCnt="0"/>
      <dgm:spPr/>
    </dgm:pt>
    <dgm:pt modelId="{36E88168-905F-4289-B729-C8E1C6039EB5}" type="pres">
      <dgm:prSet presAssocID="{28DE5497-A844-45A3-B615-7A4484024340}" presName="childNode" presStyleLbl="node1" presStyleIdx="6" presStyleCnt="11">
        <dgm:presLayoutVars>
          <dgm:bulletEnabled val="1"/>
        </dgm:presLayoutVars>
      </dgm:prSet>
      <dgm:spPr/>
    </dgm:pt>
    <dgm:pt modelId="{6A2E1A3A-8C25-4766-BA8B-781F82F4CFA5}" type="pres">
      <dgm:prSet presAssocID="{9178C240-4D94-45FF-B071-CFA629FB6C41}" presName="aSpace" presStyleCnt="0"/>
      <dgm:spPr/>
    </dgm:pt>
    <dgm:pt modelId="{F84E685C-FA63-4A8C-90E1-A7C9513CD43D}" type="pres">
      <dgm:prSet presAssocID="{6BC3915A-A05C-4E5E-9A80-E1CF3A938B1A}" presName="compNode" presStyleCnt="0"/>
      <dgm:spPr/>
    </dgm:pt>
    <dgm:pt modelId="{6F87EE2B-C817-4993-8368-11D5F0B31CED}" type="pres">
      <dgm:prSet presAssocID="{6BC3915A-A05C-4E5E-9A80-E1CF3A938B1A}" presName="aNode" presStyleLbl="bgShp" presStyleIdx="2" presStyleCnt="3"/>
      <dgm:spPr/>
    </dgm:pt>
    <dgm:pt modelId="{0271E7DB-1257-4C25-AFEF-63733775D7D9}" type="pres">
      <dgm:prSet presAssocID="{6BC3915A-A05C-4E5E-9A80-E1CF3A938B1A}" presName="textNode" presStyleLbl="bgShp" presStyleIdx="2" presStyleCnt="3"/>
      <dgm:spPr/>
    </dgm:pt>
    <dgm:pt modelId="{BDE7CBCB-6EEC-47E6-94CA-604C7E02CBBF}" type="pres">
      <dgm:prSet presAssocID="{6BC3915A-A05C-4E5E-9A80-E1CF3A938B1A}" presName="compChildNode" presStyleCnt="0"/>
      <dgm:spPr/>
    </dgm:pt>
    <dgm:pt modelId="{19A8BA43-9989-4F6D-92F9-BD8DFFD7BCC4}" type="pres">
      <dgm:prSet presAssocID="{6BC3915A-A05C-4E5E-9A80-E1CF3A938B1A}" presName="theInnerList" presStyleCnt="0"/>
      <dgm:spPr/>
    </dgm:pt>
    <dgm:pt modelId="{8DF0E02D-0E81-4D92-BB55-77F19909B7A4}" type="pres">
      <dgm:prSet presAssocID="{FD6EF79F-BDCF-479F-A756-AC77739FE821}" presName="childNode" presStyleLbl="node1" presStyleIdx="7" presStyleCnt="11">
        <dgm:presLayoutVars>
          <dgm:bulletEnabled val="1"/>
        </dgm:presLayoutVars>
      </dgm:prSet>
      <dgm:spPr/>
    </dgm:pt>
    <dgm:pt modelId="{E5D487ED-9059-40D2-A663-EE75A53E606C}" type="pres">
      <dgm:prSet presAssocID="{FD6EF79F-BDCF-479F-A756-AC77739FE821}" presName="aSpace2" presStyleCnt="0"/>
      <dgm:spPr/>
    </dgm:pt>
    <dgm:pt modelId="{590DEB4D-0180-4810-A8F1-9561B2C1FE68}" type="pres">
      <dgm:prSet presAssocID="{D0597F19-BD85-431E-AC62-93FA92C9B70B}" presName="childNode" presStyleLbl="node1" presStyleIdx="8" presStyleCnt="11">
        <dgm:presLayoutVars>
          <dgm:bulletEnabled val="1"/>
        </dgm:presLayoutVars>
      </dgm:prSet>
      <dgm:spPr/>
    </dgm:pt>
    <dgm:pt modelId="{785E9692-7190-416B-9566-C1CE076393B0}" type="pres">
      <dgm:prSet presAssocID="{D0597F19-BD85-431E-AC62-93FA92C9B70B}" presName="aSpace2" presStyleCnt="0"/>
      <dgm:spPr/>
    </dgm:pt>
    <dgm:pt modelId="{C4C8E0A5-E4D4-402C-8FA4-A90D9EB71079}" type="pres">
      <dgm:prSet presAssocID="{250F856A-21D1-48A6-A257-3DBD3BEF3A09}" presName="childNode" presStyleLbl="node1" presStyleIdx="9" presStyleCnt="11">
        <dgm:presLayoutVars>
          <dgm:bulletEnabled val="1"/>
        </dgm:presLayoutVars>
      </dgm:prSet>
      <dgm:spPr/>
    </dgm:pt>
    <dgm:pt modelId="{242E151F-7D08-44BA-B529-A85C43C8AB4C}" type="pres">
      <dgm:prSet presAssocID="{250F856A-21D1-48A6-A257-3DBD3BEF3A09}" presName="aSpace2" presStyleCnt="0"/>
      <dgm:spPr/>
    </dgm:pt>
    <dgm:pt modelId="{A81C172B-36E8-400B-9C61-C2C22A231FCB}" type="pres">
      <dgm:prSet presAssocID="{0D619877-6E7D-4E46-8862-04EED6F35CC2}" presName="childNode" presStyleLbl="node1" presStyleIdx="10" presStyleCnt="11">
        <dgm:presLayoutVars>
          <dgm:bulletEnabled val="1"/>
        </dgm:presLayoutVars>
      </dgm:prSet>
      <dgm:spPr/>
    </dgm:pt>
  </dgm:ptLst>
  <dgm:cxnLst>
    <dgm:cxn modelId="{6BFF4606-EA58-453D-B71D-E71CF2CEABEC}" srcId="{9178C240-4D94-45FF-B071-CFA629FB6C41}" destId="{9D156174-59DD-4829-BE33-79F6596B9066}" srcOrd="0" destOrd="0" parTransId="{D042E90D-92F6-4FAA-95FE-F7D728B6B31E}" sibTransId="{A23D041F-762D-4132-A5AC-F2A1725CF772}"/>
    <dgm:cxn modelId="{8EB35609-D2A8-4487-B2F3-7B1751FED101}" type="presOf" srcId="{C3611C18-F5A6-4483-A511-4D9B599B7A93}" destId="{47E0EF7A-4529-4419-ABCB-332676C83AF3}" srcOrd="0" destOrd="0" presId="urn:microsoft.com/office/officeart/2005/8/layout/lProcess2"/>
    <dgm:cxn modelId="{8AE23B0A-E794-4DE8-87A4-EE658B1A4569}" type="presOf" srcId="{E82B0216-B4EB-4F2D-80A5-3A1E830EC5EF}" destId="{03AB3AD6-A045-4B48-ACAE-DEA3B085EBA7}" srcOrd="0" destOrd="0" presId="urn:microsoft.com/office/officeart/2005/8/layout/lProcess2"/>
    <dgm:cxn modelId="{27253922-EC5B-4860-89F5-8B6AAFB8BC23}" type="presOf" srcId="{D551A8B6-DCFC-4E6F-AF5B-1BE48FDC9C13}" destId="{ABEF3F6F-A206-4384-88F7-559A8DB07CA1}" srcOrd="0" destOrd="0" presId="urn:microsoft.com/office/officeart/2005/8/layout/lProcess2"/>
    <dgm:cxn modelId="{9EC0A82A-3FC7-4FB8-BC7C-1BC310780A20}" srcId="{6BC3915A-A05C-4E5E-9A80-E1CF3A938B1A}" destId="{0D619877-6E7D-4E46-8862-04EED6F35CC2}" srcOrd="3" destOrd="0" parTransId="{1BD4D1B0-B264-418B-A6C4-CCB2B4F80B42}" sibTransId="{E879F037-9D3E-493E-9B26-63129923DAD7}"/>
    <dgm:cxn modelId="{1E27FB5B-A6BC-43A1-B7DA-3CE4D5AB6CD9}" srcId="{6BC3915A-A05C-4E5E-9A80-E1CF3A938B1A}" destId="{250F856A-21D1-48A6-A257-3DBD3BEF3A09}" srcOrd="2" destOrd="0" parTransId="{32893078-8657-49A4-B60B-1EA36BCB7FFE}" sibTransId="{2D0F98FE-47B9-4EC0-A684-4EEF0FD1F17D}"/>
    <dgm:cxn modelId="{C1B6D75D-EE59-456A-9688-DD2B8F927464}" type="presOf" srcId="{0DB24A91-2E13-4623-BF40-A2E0AC585125}" destId="{48AC6D0C-AD72-4FFE-B345-10CD220D29CE}" srcOrd="0" destOrd="0" presId="urn:microsoft.com/office/officeart/2005/8/layout/lProcess2"/>
    <dgm:cxn modelId="{BB74E549-B817-48EB-BEFC-2CB24F68C21D}" type="presOf" srcId="{B227DD7E-341A-45B0-97F1-C872D9D2D2B4}" destId="{51503E0B-DAF8-4FB8-A8CC-466C26C80F25}" srcOrd="0" destOrd="0" presId="urn:microsoft.com/office/officeart/2005/8/layout/lProcess2"/>
    <dgm:cxn modelId="{831EA76B-02D0-4837-93DD-00868355CF20}" type="presOf" srcId="{FD6EF79F-BDCF-479F-A756-AC77739FE821}" destId="{8DF0E02D-0E81-4D92-BB55-77F19909B7A4}" srcOrd="0" destOrd="0" presId="urn:microsoft.com/office/officeart/2005/8/layout/lProcess2"/>
    <dgm:cxn modelId="{D19BAD4C-1386-4D3F-97E9-6195091E0DE9}" srcId="{6BC3915A-A05C-4E5E-9A80-E1CF3A938B1A}" destId="{D0597F19-BD85-431E-AC62-93FA92C9B70B}" srcOrd="1" destOrd="0" parTransId="{311D421D-0BEB-44E5-9C0B-61A5C7D9F891}" sibTransId="{7A6F601C-2DBE-4C69-95B9-D3EC9EC49EAB}"/>
    <dgm:cxn modelId="{8CEB6C53-6792-4E02-A439-13EF593DAA8B}" srcId="{C3611C18-F5A6-4483-A511-4D9B599B7A93}" destId="{E82B0216-B4EB-4F2D-80A5-3A1E830EC5EF}" srcOrd="2" destOrd="0" parTransId="{FE84DAE7-79A1-4991-B355-DB3CCEA12FB1}" sibTransId="{48634BC0-C8F7-4E0E-93EC-58B8556AAD1D}"/>
    <dgm:cxn modelId="{0EDA7173-EAA5-4B38-8BC9-A9B3901A64B1}" srcId="{C3611C18-F5A6-4483-A511-4D9B599B7A93}" destId="{7A4829A6-F467-405E-8186-7BDC4675040A}" srcOrd="0" destOrd="0" parTransId="{01A1901F-E5D8-4715-8842-A256B6B03A60}" sibTransId="{7AA73EAB-95CA-4F74-85E3-F6B013A1A9E9}"/>
    <dgm:cxn modelId="{6A8A2578-2482-493A-A863-710337CFB415}" type="presOf" srcId="{D0597F19-BD85-431E-AC62-93FA92C9B70B}" destId="{590DEB4D-0180-4810-A8F1-9561B2C1FE68}" srcOrd="0" destOrd="0" presId="urn:microsoft.com/office/officeart/2005/8/layout/lProcess2"/>
    <dgm:cxn modelId="{62077D8D-1254-4DCD-A950-21A2F7B999A9}" type="presOf" srcId="{6BC3915A-A05C-4E5E-9A80-E1CF3A938B1A}" destId="{0271E7DB-1257-4C25-AFEF-63733775D7D9}" srcOrd="1" destOrd="0" presId="urn:microsoft.com/office/officeart/2005/8/layout/lProcess2"/>
    <dgm:cxn modelId="{D40F6E8E-43EA-4ED2-9347-AC347A16E2C8}" srcId="{D551A8B6-DCFC-4E6F-AF5B-1BE48FDC9C13}" destId="{C3611C18-F5A6-4483-A511-4D9B599B7A93}" srcOrd="0" destOrd="0" parTransId="{E601FA1E-1BB3-4C0B-9FDA-2CDC2599E4DB}" sibTransId="{09872F8F-6ECB-45D5-912B-8D56FBF5D3E6}"/>
    <dgm:cxn modelId="{24694799-997D-4FF2-8AF5-9E6FB984F238}" type="presOf" srcId="{6BC3915A-A05C-4E5E-9A80-E1CF3A938B1A}" destId="{6F87EE2B-C817-4993-8368-11D5F0B31CED}" srcOrd="0" destOrd="0" presId="urn:microsoft.com/office/officeart/2005/8/layout/lProcess2"/>
    <dgm:cxn modelId="{8251229D-B7D4-4658-8DA7-F6C134202B30}" type="presOf" srcId="{AB587455-5D13-47C0-81EE-6B7A4245FE5B}" destId="{D0BB12F2-8F3A-4980-BD52-02100B8B8809}" srcOrd="0" destOrd="0" presId="urn:microsoft.com/office/officeart/2005/8/layout/lProcess2"/>
    <dgm:cxn modelId="{85DFDBA1-58F2-4D8B-9B82-D89137C6CE77}" srcId="{9178C240-4D94-45FF-B071-CFA629FB6C41}" destId="{B227DD7E-341A-45B0-97F1-C872D9D2D2B4}" srcOrd="2" destOrd="0" parTransId="{9177DDA1-FB00-4796-887E-7EF4B6C5E7F2}" sibTransId="{547E38A7-C99C-4170-89E9-97FE428AB33F}"/>
    <dgm:cxn modelId="{45E838A8-EF9A-45DB-8138-090B0E71E605}" type="presOf" srcId="{C3611C18-F5A6-4483-A511-4D9B599B7A93}" destId="{747C09BA-6F54-4083-9DF6-F1CC1DFA7E9A}" srcOrd="1" destOrd="0" presId="urn:microsoft.com/office/officeart/2005/8/layout/lProcess2"/>
    <dgm:cxn modelId="{D24A59B2-B0DF-4673-901B-CC5A89331727}" srcId="{D551A8B6-DCFC-4E6F-AF5B-1BE48FDC9C13}" destId="{9178C240-4D94-45FF-B071-CFA629FB6C41}" srcOrd="1" destOrd="0" parTransId="{70AB98D6-184D-4D43-B678-9A2F47B5C5F1}" sibTransId="{2FEAACD0-32E6-40A2-8B1B-0C22E98A7250}"/>
    <dgm:cxn modelId="{C1B86DC2-4D78-40B4-9F45-BFA2B665E707}" type="presOf" srcId="{9178C240-4D94-45FF-B071-CFA629FB6C41}" destId="{46072633-3EFC-44AC-B1F9-26FACE14CBEC}" srcOrd="0" destOrd="0" presId="urn:microsoft.com/office/officeart/2005/8/layout/lProcess2"/>
    <dgm:cxn modelId="{F41EFCC3-CFE0-4312-9D0A-F0FA3A90598E}" srcId="{9178C240-4D94-45FF-B071-CFA629FB6C41}" destId="{AB587455-5D13-47C0-81EE-6B7A4245FE5B}" srcOrd="1" destOrd="0" parTransId="{F13838E7-9B29-47EC-9507-7CF73AF9DE76}" sibTransId="{74324B84-1C80-4780-B783-F282BC43BBDF}"/>
    <dgm:cxn modelId="{B387BDC8-46D2-4FC5-8838-DF451201CF79}" type="presOf" srcId="{7A4829A6-F467-405E-8186-7BDC4675040A}" destId="{58EFF83E-C173-4516-BEA2-998A1B2A218A}" srcOrd="0" destOrd="0" presId="urn:microsoft.com/office/officeart/2005/8/layout/lProcess2"/>
    <dgm:cxn modelId="{AC2310CA-41DF-441B-83FE-3945A81FE323}" type="presOf" srcId="{0D619877-6E7D-4E46-8862-04EED6F35CC2}" destId="{A81C172B-36E8-400B-9C61-C2C22A231FCB}" srcOrd="0" destOrd="0" presId="urn:microsoft.com/office/officeart/2005/8/layout/lProcess2"/>
    <dgm:cxn modelId="{6B200CD7-660B-4C3C-8CD1-5934A71308E4}" srcId="{6BC3915A-A05C-4E5E-9A80-E1CF3A938B1A}" destId="{FD6EF79F-BDCF-479F-A756-AC77739FE821}" srcOrd="0" destOrd="0" parTransId="{6FE6E5AA-B6EC-4EED-976E-29562868B2CA}" sibTransId="{2DC70488-1084-44BF-AFA1-BA8BD794C600}"/>
    <dgm:cxn modelId="{854677E1-BC91-4CFA-BABE-BB7AC0DA4AD5}" srcId="{D551A8B6-DCFC-4E6F-AF5B-1BE48FDC9C13}" destId="{6BC3915A-A05C-4E5E-9A80-E1CF3A938B1A}" srcOrd="2" destOrd="0" parTransId="{BAECDDDD-C911-4087-8A16-F5492B092879}" sibTransId="{CB44D3B6-4787-4D25-B66F-5F42BE984BC6}"/>
    <dgm:cxn modelId="{E1C5F2E5-304D-49A5-A01C-92440BBA1898}" type="presOf" srcId="{9178C240-4D94-45FF-B071-CFA629FB6C41}" destId="{AD85CF27-541D-4724-A4F0-2B06F69C3CD1}" srcOrd="1" destOrd="0" presId="urn:microsoft.com/office/officeart/2005/8/layout/lProcess2"/>
    <dgm:cxn modelId="{E73E5FEA-7AC7-483C-A721-42A4CB83B26F}" type="presOf" srcId="{28DE5497-A844-45A3-B615-7A4484024340}" destId="{36E88168-905F-4289-B729-C8E1C6039EB5}" srcOrd="0" destOrd="0" presId="urn:microsoft.com/office/officeart/2005/8/layout/lProcess2"/>
    <dgm:cxn modelId="{741042EE-CB8A-4846-80E7-4CDE5BFAC2C7}" type="presOf" srcId="{9D156174-59DD-4829-BE33-79F6596B9066}" destId="{F470F9B5-A3DF-495B-BE2F-1C41D6B083F0}" srcOrd="0" destOrd="0" presId="urn:microsoft.com/office/officeart/2005/8/layout/lProcess2"/>
    <dgm:cxn modelId="{99FFE3F6-B428-4256-9A9A-3C4B7C70258A}" srcId="{9178C240-4D94-45FF-B071-CFA629FB6C41}" destId="{28DE5497-A844-45A3-B615-7A4484024340}" srcOrd="3" destOrd="0" parTransId="{78504930-E155-4BC7-B38D-94700E4F1A97}" sibTransId="{05630955-C30D-4E46-9D20-C6D1C143A6B4}"/>
    <dgm:cxn modelId="{D88F58F8-8A2C-4DA8-8526-F2B29B605C02}" type="presOf" srcId="{250F856A-21D1-48A6-A257-3DBD3BEF3A09}" destId="{C4C8E0A5-E4D4-402C-8FA4-A90D9EB71079}" srcOrd="0" destOrd="0" presId="urn:microsoft.com/office/officeart/2005/8/layout/lProcess2"/>
    <dgm:cxn modelId="{45B250FF-CE7D-432A-A132-3D44FD3889BD}" srcId="{C3611C18-F5A6-4483-A511-4D9B599B7A93}" destId="{0DB24A91-2E13-4623-BF40-A2E0AC585125}" srcOrd="1" destOrd="0" parTransId="{1748A92F-A48B-48D9-99D5-80F77523258A}" sibTransId="{A740DA8C-22D9-450B-AE1D-5C280DF6FFF3}"/>
    <dgm:cxn modelId="{63C66A82-51E2-44DC-BA5E-D0BFE6AF7BFA}" type="presParOf" srcId="{ABEF3F6F-A206-4384-88F7-559A8DB07CA1}" destId="{E2304088-334D-4596-A64B-8E88E4835675}" srcOrd="0" destOrd="0" presId="urn:microsoft.com/office/officeart/2005/8/layout/lProcess2"/>
    <dgm:cxn modelId="{661A6B92-542F-4DF8-B4BD-29BB3EC16803}" type="presParOf" srcId="{E2304088-334D-4596-A64B-8E88E4835675}" destId="{47E0EF7A-4529-4419-ABCB-332676C83AF3}" srcOrd="0" destOrd="0" presId="urn:microsoft.com/office/officeart/2005/8/layout/lProcess2"/>
    <dgm:cxn modelId="{0C70EA11-6626-477F-8BAF-6B145F47FE14}" type="presParOf" srcId="{E2304088-334D-4596-A64B-8E88E4835675}" destId="{747C09BA-6F54-4083-9DF6-F1CC1DFA7E9A}" srcOrd="1" destOrd="0" presId="urn:microsoft.com/office/officeart/2005/8/layout/lProcess2"/>
    <dgm:cxn modelId="{21595918-0672-48EB-917C-B77955AAA391}" type="presParOf" srcId="{E2304088-334D-4596-A64B-8E88E4835675}" destId="{F9CE0CB5-4D60-4AD5-B28A-8B7F050A3921}" srcOrd="2" destOrd="0" presId="urn:microsoft.com/office/officeart/2005/8/layout/lProcess2"/>
    <dgm:cxn modelId="{85DF59E4-D759-4CA3-915E-40BED05C6484}" type="presParOf" srcId="{F9CE0CB5-4D60-4AD5-B28A-8B7F050A3921}" destId="{130BBC51-DBB2-46DA-864D-D78A9F84CA42}" srcOrd="0" destOrd="0" presId="urn:microsoft.com/office/officeart/2005/8/layout/lProcess2"/>
    <dgm:cxn modelId="{3A82A925-FBFB-4E7F-BEAB-5C700EC78D2D}" type="presParOf" srcId="{130BBC51-DBB2-46DA-864D-D78A9F84CA42}" destId="{58EFF83E-C173-4516-BEA2-998A1B2A218A}" srcOrd="0" destOrd="0" presId="urn:microsoft.com/office/officeart/2005/8/layout/lProcess2"/>
    <dgm:cxn modelId="{598F3A7E-45D2-40BA-829B-F7C68F4CB98C}" type="presParOf" srcId="{130BBC51-DBB2-46DA-864D-D78A9F84CA42}" destId="{295BDBA5-0889-4B7D-A8CB-3E8698863FE4}" srcOrd="1" destOrd="0" presId="urn:microsoft.com/office/officeart/2005/8/layout/lProcess2"/>
    <dgm:cxn modelId="{A1595B6C-9FE7-434F-BAB2-4C3B38082E68}" type="presParOf" srcId="{130BBC51-DBB2-46DA-864D-D78A9F84CA42}" destId="{48AC6D0C-AD72-4FFE-B345-10CD220D29CE}" srcOrd="2" destOrd="0" presId="urn:microsoft.com/office/officeart/2005/8/layout/lProcess2"/>
    <dgm:cxn modelId="{F216C667-1A8A-4A1A-A90E-540A4004E8BA}" type="presParOf" srcId="{130BBC51-DBB2-46DA-864D-D78A9F84CA42}" destId="{AC1C1B8E-5444-46D4-B644-4804307D6797}" srcOrd="3" destOrd="0" presId="urn:microsoft.com/office/officeart/2005/8/layout/lProcess2"/>
    <dgm:cxn modelId="{67FEF6DD-3832-4D22-A614-6B0418843CCC}" type="presParOf" srcId="{130BBC51-DBB2-46DA-864D-D78A9F84CA42}" destId="{03AB3AD6-A045-4B48-ACAE-DEA3B085EBA7}" srcOrd="4" destOrd="0" presId="urn:microsoft.com/office/officeart/2005/8/layout/lProcess2"/>
    <dgm:cxn modelId="{784F9B59-8A30-4773-A66D-A6DAA83E122B}" type="presParOf" srcId="{ABEF3F6F-A206-4384-88F7-559A8DB07CA1}" destId="{8759B060-B0F0-4E48-9F3C-CA45D5A2F808}" srcOrd="1" destOrd="0" presId="urn:microsoft.com/office/officeart/2005/8/layout/lProcess2"/>
    <dgm:cxn modelId="{657A4540-1DA5-4316-96DC-7F0AFDF64DCC}" type="presParOf" srcId="{ABEF3F6F-A206-4384-88F7-559A8DB07CA1}" destId="{9440F1A5-E9EF-4DD5-B4F5-5BEF070CD81C}" srcOrd="2" destOrd="0" presId="urn:microsoft.com/office/officeart/2005/8/layout/lProcess2"/>
    <dgm:cxn modelId="{2648A9D1-8374-4E0C-B71E-D12E7128F54A}" type="presParOf" srcId="{9440F1A5-E9EF-4DD5-B4F5-5BEF070CD81C}" destId="{46072633-3EFC-44AC-B1F9-26FACE14CBEC}" srcOrd="0" destOrd="0" presId="urn:microsoft.com/office/officeart/2005/8/layout/lProcess2"/>
    <dgm:cxn modelId="{1B22432E-42BF-406A-B05F-FB30C0DF21C6}" type="presParOf" srcId="{9440F1A5-E9EF-4DD5-B4F5-5BEF070CD81C}" destId="{AD85CF27-541D-4724-A4F0-2B06F69C3CD1}" srcOrd="1" destOrd="0" presId="urn:microsoft.com/office/officeart/2005/8/layout/lProcess2"/>
    <dgm:cxn modelId="{E9BCD36C-6C8D-41FC-8194-F5F479CE4040}" type="presParOf" srcId="{9440F1A5-E9EF-4DD5-B4F5-5BEF070CD81C}" destId="{EC987F52-4BBF-49EE-BAF8-5E59087850DD}" srcOrd="2" destOrd="0" presId="urn:microsoft.com/office/officeart/2005/8/layout/lProcess2"/>
    <dgm:cxn modelId="{E17427E0-3AA6-457D-853C-F4E84397F67A}" type="presParOf" srcId="{EC987F52-4BBF-49EE-BAF8-5E59087850DD}" destId="{93FB5FBE-10DE-46E3-9168-F6C9D451ED55}" srcOrd="0" destOrd="0" presId="urn:microsoft.com/office/officeart/2005/8/layout/lProcess2"/>
    <dgm:cxn modelId="{D6889FF9-403C-4346-9CD0-54BC78506AD1}" type="presParOf" srcId="{93FB5FBE-10DE-46E3-9168-F6C9D451ED55}" destId="{F470F9B5-A3DF-495B-BE2F-1C41D6B083F0}" srcOrd="0" destOrd="0" presId="urn:microsoft.com/office/officeart/2005/8/layout/lProcess2"/>
    <dgm:cxn modelId="{49591FA9-FC3C-422A-B700-A32723931FED}" type="presParOf" srcId="{93FB5FBE-10DE-46E3-9168-F6C9D451ED55}" destId="{14A36BCD-DD78-447F-A4A2-21BAE373A475}" srcOrd="1" destOrd="0" presId="urn:microsoft.com/office/officeart/2005/8/layout/lProcess2"/>
    <dgm:cxn modelId="{F1ED18B2-9DA8-45FC-985D-4038443AB880}" type="presParOf" srcId="{93FB5FBE-10DE-46E3-9168-F6C9D451ED55}" destId="{D0BB12F2-8F3A-4980-BD52-02100B8B8809}" srcOrd="2" destOrd="0" presId="urn:microsoft.com/office/officeart/2005/8/layout/lProcess2"/>
    <dgm:cxn modelId="{A926F832-DB2E-45DA-B4E6-B9269D891B30}" type="presParOf" srcId="{93FB5FBE-10DE-46E3-9168-F6C9D451ED55}" destId="{3D2664C0-D05C-4200-A46D-D12615AC4C9D}" srcOrd="3" destOrd="0" presId="urn:microsoft.com/office/officeart/2005/8/layout/lProcess2"/>
    <dgm:cxn modelId="{25635FD2-C00A-474D-9102-452781333DB7}" type="presParOf" srcId="{93FB5FBE-10DE-46E3-9168-F6C9D451ED55}" destId="{51503E0B-DAF8-4FB8-A8CC-466C26C80F25}" srcOrd="4" destOrd="0" presId="urn:microsoft.com/office/officeart/2005/8/layout/lProcess2"/>
    <dgm:cxn modelId="{E62004EF-FBAB-4FF4-9DD8-1ADB6154B67E}" type="presParOf" srcId="{93FB5FBE-10DE-46E3-9168-F6C9D451ED55}" destId="{72BF04D2-5AD1-4608-B33C-28BCB9495767}" srcOrd="5" destOrd="0" presId="urn:microsoft.com/office/officeart/2005/8/layout/lProcess2"/>
    <dgm:cxn modelId="{CA0788CB-4CBD-4EEF-AC0B-E980DB71E6CB}" type="presParOf" srcId="{93FB5FBE-10DE-46E3-9168-F6C9D451ED55}" destId="{36E88168-905F-4289-B729-C8E1C6039EB5}" srcOrd="6" destOrd="0" presId="urn:microsoft.com/office/officeart/2005/8/layout/lProcess2"/>
    <dgm:cxn modelId="{8AC8022E-4917-4B12-872C-DCEC8962AF5A}" type="presParOf" srcId="{ABEF3F6F-A206-4384-88F7-559A8DB07CA1}" destId="{6A2E1A3A-8C25-4766-BA8B-781F82F4CFA5}" srcOrd="3" destOrd="0" presId="urn:microsoft.com/office/officeart/2005/8/layout/lProcess2"/>
    <dgm:cxn modelId="{61991C5C-55B8-4A3A-8F36-B80C6FF0FE78}" type="presParOf" srcId="{ABEF3F6F-A206-4384-88F7-559A8DB07CA1}" destId="{F84E685C-FA63-4A8C-90E1-A7C9513CD43D}" srcOrd="4" destOrd="0" presId="urn:microsoft.com/office/officeart/2005/8/layout/lProcess2"/>
    <dgm:cxn modelId="{9776E16E-A57B-40DB-A978-5697F0F4051D}" type="presParOf" srcId="{F84E685C-FA63-4A8C-90E1-A7C9513CD43D}" destId="{6F87EE2B-C817-4993-8368-11D5F0B31CED}" srcOrd="0" destOrd="0" presId="urn:microsoft.com/office/officeart/2005/8/layout/lProcess2"/>
    <dgm:cxn modelId="{52F19AB6-77CF-49BB-9E92-491A6563634D}" type="presParOf" srcId="{F84E685C-FA63-4A8C-90E1-A7C9513CD43D}" destId="{0271E7DB-1257-4C25-AFEF-63733775D7D9}" srcOrd="1" destOrd="0" presId="urn:microsoft.com/office/officeart/2005/8/layout/lProcess2"/>
    <dgm:cxn modelId="{CA2CA475-7F19-4F0B-8C3C-BD635B5B7AF8}" type="presParOf" srcId="{F84E685C-FA63-4A8C-90E1-A7C9513CD43D}" destId="{BDE7CBCB-6EEC-47E6-94CA-604C7E02CBBF}" srcOrd="2" destOrd="0" presId="urn:microsoft.com/office/officeart/2005/8/layout/lProcess2"/>
    <dgm:cxn modelId="{37D2D1A7-B9D6-4CE2-9978-5CEEDB9AC2B1}" type="presParOf" srcId="{BDE7CBCB-6EEC-47E6-94CA-604C7E02CBBF}" destId="{19A8BA43-9989-4F6D-92F9-BD8DFFD7BCC4}" srcOrd="0" destOrd="0" presId="urn:microsoft.com/office/officeart/2005/8/layout/lProcess2"/>
    <dgm:cxn modelId="{82E38318-C54D-4347-B554-601285FCC142}" type="presParOf" srcId="{19A8BA43-9989-4F6D-92F9-BD8DFFD7BCC4}" destId="{8DF0E02D-0E81-4D92-BB55-77F19909B7A4}" srcOrd="0" destOrd="0" presId="urn:microsoft.com/office/officeart/2005/8/layout/lProcess2"/>
    <dgm:cxn modelId="{BBA7E048-327D-4007-B5CA-16AC180B6AAE}" type="presParOf" srcId="{19A8BA43-9989-4F6D-92F9-BD8DFFD7BCC4}" destId="{E5D487ED-9059-40D2-A663-EE75A53E606C}" srcOrd="1" destOrd="0" presId="urn:microsoft.com/office/officeart/2005/8/layout/lProcess2"/>
    <dgm:cxn modelId="{EEDAC01D-7078-40B9-9067-7465F46FAE1B}" type="presParOf" srcId="{19A8BA43-9989-4F6D-92F9-BD8DFFD7BCC4}" destId="{590DEB4D-0180-4810-A8F1-9561B2C1FE68}" srcOrd="2" destOrd="0" presId="urn:microsoft.com/office/officeart/2005/8/layout/lProcess2"/>
    <dgm:cxn modelId="{757D3F3C-81CA-4996-9E6F-E3168B19AE74}" type="presParOf" srcId="{19A8BA43-9989-4F6D-92F9-BD8DFFD7BCC4}" destId="{785E9692-7190-416B-9566-C1CE076393B0}" srcOrd="3" destOrd="0" presId="urn:microsoft.com/office/officeart/2005/8/layout/lProcess2"/>
    <dgm:cxn modelId="{4101448E-51B8-4173-847E-9434AB90C5D2}" type="presParOf" srcId="{19A8BA43-9989-4F6D-92F9-BD8DFFD7BCC4}" destId="{C4C8E0A5-E4D4-402C-8FA4-A90D9EB71079}" srcOrd="4" destOrd="0" presId="urn:microsoft.com/office/officeart/2005/8/layout/lProcess2"/>
    <dgm:cxn modelId="{9CA64901-F7DB-4E64-85A3-8C7DDD5731C4}" type="presParOf" srcId="{19A8BA43-9989-4F6D-92F9-BD8DFFD7BCC4}" destId="{242E151F-7D08-44BA-B529-A85C43C8AB4C}" srcOrd="5" destOrd="0" presId="urn:microsoft.com/office/officeart/2005/8/layout/lProcess2"/>
    <dgm:cxn modelId="{329AE45C-0314-4C54-A5B1-D7864452EA33}" type="presParOf" srcId="{19A8BA43-9989-4F6D-92F9-BD8DFFD7BCC4}" destId="{A81C172B-36E8-400B-9C61-C2C22A231FCB}" srcOrd="6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56E559-8F8D-4046-850B-E37781A71257}">
      <dsp:nvSpPr>
        <dsp:cNvPr id="0" name=""/>
        <dsp:cNvSpPr/>
      </dsp:nvSpPr>
      <dsp:spPr>
        <a:xfrm>
          <a:off x="0" y="525139"/>
          <a:ext cx="7210097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43E6EA-5AE3-46D6-8CCA-320D8631F14D}">
      <dsp:nvSpPr>
        <dsp:cNvPr id="0" name=""/>
        <dsp:cNvSpPr/>
      </dsp:nvSpPr>
      <dsp:spPr>
        <a:xfrm>
          <a:off x="360504" y="0"/>
          <a:ext cx="5047067" cy="1062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767" tIns="0" rIns="190767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Transition to Hearing Examiner System</a:t>
          </a:r>
        </a:p>
      </dsp:txBody>
      <dsp:txXfrm>
        <a:off x="412382" y="51878"/>
        <a:ext cx="4943311" cy="958964"/>
      </dsp:txXfrm>
    </dsp:sp>
    <dsp:sp modelId="{6288C2FC-EB67-4FD1-B22E-EDEA48AF5E16}">
      <dsp:nvSpPr>
        <dsp:cNvPr id="0" name=""/>
        <dsp:cNvSpPr/>
      </dsp:nvSpPr>
      <dsp:spPr>
        <a:xfrm>
          <a:off x="0" y="2179831"/>
          <a:ext cx="7210097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B262F7-5669-4224-B968-48137F07E9C5}">
      <dsp:nvSpPr>
        <dsp:cNvPr id="0" name=""/>
        <dsp:cNvSpPr/>
      </dsp:nvSpPr>
      <dsp:spPr>
        <a:xfrm>
          <a:off x="360504" y="1648471"/>
          <a:ext cx="5034298" cy="1062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767" tIns="0" rIns="190767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Purpose &amp; Summary of Hearing Examiner Rules</a:t>
          </a:r>
        </a:p>
      </dsp:txBody>
      <dsp:txXfrm>
        <a:off x="412382" y="1700349"/>
        <a:ext cx="4930542" cy="958964"/>
      </dsp:txXfrm>
    </dsp:sp>
    <dsp:sp modelId="{451BCEEB-0F5C-4645-806E-9467C1EC186A}">
      <dsp:nvSpPr>
        <dsp:cNvPr id="0" name=""/>
        <dsp:cNvSpPr/>
      </dsp:nvSpPr>
      <dsp:spPr>
        <a:xfrm>
          <a:off x="0" y="3812791"/>
          <a:ext cx="7210097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50AD1A-95A4-4AD6-9DC4-23F34953A754}">
      <dsp:nvSpPr>
        <dsp:cNvPr id="0" name=""/>
        <dsp:cNvSpPr/>
      </dsp:nvSpPr>
      <dsp:spPr>
        <a:xfrm>
          <a:off x="360504" y="3281431"/>
          <a:ext cx="5047067" cy="1062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767" tIns="0" rIns="190767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Fee for Hearing Examiner Services</a:t>
          </a:r>
        </a:p>
      </dsp:txBody>
      <dsp:txXfrm>
        <a:off x="412382" y="3333309"/>
        <a:ext cx="4943311" cy="9589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344F4-0BFC-4F7F-BB06-A216DD3550FC}">
      <dsp:nvSpPr>
        <dsp:cNvPr id="0" name=""/>
        <dsp:cNvSpPr/>
      </dsp:nvSpPr>
      <dsp:spPr>
        <a:xfrm>
          <a:off x="0" y="1219199"/>
          <a:ext cx="7386320" cy="1625600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B29D09-D07F-4691-B362-4C4A0CDE78FA}">
      <dsp:nvSpPr>
        <dsp:cNvPr id="0" name=""/>
        <dsp:cNvSpPr/>
      </dsp:nvSpPr>
      <dsp:spPr>
        <a:xfrm>
          <a:off x="3327" y="0"/>
          <a:ext cx="1600249" cy="162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270256" numCol="1" spcCol="1270" anchor="b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2007</a:t>
          </a:r>
        </a:p>
      </dsp:txBody>
      <dsp:txXfrm>
        <a:off x="3327" y="0"/>
        <a:ext cx="1600249" cy="1625600"/>
      </dsp:txXfrm>
    </dsp:sp>
    <dsp:sp modelId="{2FE64DEE-CBBB-4CD7-AF74-75B0FB533BB2}">
      <dsp:nvSpPr>
        <dsp:cNvPr id="0" name=""/>
        <dsp:cNvSpPr/>
      </dsp:nvSpPr>
      <dsp:spPr>
        <a:xfrm>
          <a:off x="600251" y="1828800"/>
          <a:ext cx="406400" cy="4064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66F081-0837-47CC-8321-762F1071307D}">
      <dsp:nvSpPr>
        <dsp:cNvPr id="0" name=""/>
        <dsp:cNvSpPr/>
      </dsp:nvSpPr>
      <dsp:spPr>
        <a:xfrm>
          <a:off x="1683588" y="2438399"/>
          <a:ext cx="1600249" cy="162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270256" numCol="1" spcCol="1270" anchor="t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2018</a:t>
          </a:r>
        </a:p>
      </dsp:txBody>
      <dsp:txXfrm>
        <a:off x="1683588" y="2438399"/>
        <a:ext cx="1600249" cy="1625600"/>
      </dsp:txXfrm>
    </dsp:sp>
    <dsp:sp modelId="{4DFE8E23-00B7-4213-AB1C-E081B89AF1CA}">
      <dsp:nvSpPr>
        <dsp:cNvPr id="0" name=""/>
        <dsp:cNvSpPr/>
      </dsp:nvSpPr>
      <dsp:spPr>
        <a:xfrm>
          <a:off x="2280513" y="1828800"/>
          <a:ext cx="406400" cy="4064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457E7D-D40E-43C7-ACC6-BF6C85BCC0CC}">
      <dsp:nvSpPr>
        <dsp:cNvPr id="0" name=""/>
        <dsp:cNvSpPr/>
      </dsp:nvSpPr>
      <dsp:spPr>
        <a:xfrm>
          <a:off x="3363850" y="0"/>
          <a:ext cx="1600249" cy="162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270256" numCol="1" spcCol="1270" anchor="b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Feb 2021</a:t>
          </a:r>
        </a:p>
      </dsp:txBody>
      <dsp:txXfrm>
        <a:off x="3363850" y="0"/>
        <a:ext cx="1600249" cy="1625600"/>
      </dsp:txXfrm>
    </dsp:sp>
    <dsp:sp modelId="{44B49F77-FBFF-4B1C-B498-F555D8B14E0C}">
      <dsp:nvSpPr>
        <dsp:cNvPr id="0" name=""/>
        <dsp:cNvSpPr/>
      </dsp:nvSpPr>
      <dsp:spPr>
        <a:xfrm>
          <a:off x="3960774" y="1828800"/>
          <a:ext cx="406400" cy="4064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A6C307-91E1-4217-8856-5DDCA5C8E0AC}">
      <dsp:nvSpPr>
        <dsp:cNvPr id="0" name=""/>
        <dsp:cNvSpPr/>
      </dsp:nvSpPr>
      <dsp:spPr>
        <a:xfrm>
          <a:off x="5044111" y="2438399"/>
          <a:ext cx="1600249" cy="162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270256" numCol="1" spcCol="1270" anchor="t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Nov 2021</a:t>
          </a:r>
        </a:p>
      </dsp:txBody>
      <dsp:txXfrm>
        <a:off x="5044111" y="2438399"/>
        <a:ext cx="1600249" cy="1625600"/>
      </dsp:txXfrm>
    </dsp:sp>
    <dsp:sp modelId="{7427A7E6-7538-4BD2-856C-27A78CA2B1E8}">
      <dsp:nvSpPr>
        <dsp:cNvPr id="0" name=""/>
        <dsp:cNvSpPr/>
      </dsp:nvSpPr>
      <dsp:spPr>
        <a:xfrm>
          <a:off x="5641036" y="1828800"/>
          <a:ext cx="406400" cy="4064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E0EF7A-4529-4419-ABCB-332676C83AF3}">
      <dsp:nvSpPr>
        <dsp:cNvPr id="0" name=""/>
        <dsp:cNvSpPr/>
      </dsp:nvSpPr>
      <dsp:spPr>
        <a:xfrm>
          <a:off x="1004" y="0"/>
          <a:ext cx="2611933" cy="39370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0" i="0" kern="1200" dirty="0"/>
            <a:t>Scheduling and Submission of Materials</a:t>
          </a:r>
          <a:endParaRPr lang="en-US" sz="2300" kern="1200" dirty="0"/>
        </a:p>
      </dsp:txBody>
      <dsp:txXfrm>
        <a:off x="1004" y="0"/>
        <a:ext cx="2611933" cy="1181100"/>
      </dsp:txXfrm>
    </dsp:sp>
    <dsp:sp modelId="{58EFF83E-C173-4516-BEA2-998A1B2A218A}">
      <dsp:nvSpPr>
        <dsp:cNvPr id="0" name=""/>
        <dsp:cNvSpPr/>
      </dsp:nvSpPr>
      <dsp:spPr>
        <a:xfrm>
          <a:off x="262197" y="1181436"/>
          <a:ext cx="2089546" cy="7734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Frequency of meetings</a:t>
          </a:r>
        </a:p>
      </dsp:txBody>
      <dsp:txXfrm>
        <a:off x="284851" y="1204090"/>
        <a:ext cx="2044238" cy="728154"/>
      </dsp:txXfrm>
    </dsp:sp>
    <dsp:sp modelId="{48AC6D0C-AD72-4FFE-B345-10CD220D29CE}">
      <dsp:nvSpPr>
        <dsp:cNvPr id="0" name=""/>
        <dsp:cNvSpPr/>
      </dsp:nvSpPr>
      <dsp:spPr>
        <a:xfrm>
          <a:off x="262197" y="2073893"/>
          <a:ext cx="2089546" cy="7734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Filing documents</a:t>
          </a:r>
          <a:endParaRPr lang="en-US" sz="1700" kern="1200" dirty="0"/>
        </a:p>
      </dsp:txBody>
      <dsp:txXfrm>
        <a:off x="284851" y="2096547"/>
        <a:ext cx="2044238" cy="728154"/>
      </dsp:txXfrm>
    </dsp:sp>
    <dsp:sp modelId="{03AB3AD6-A045-4B48-ACAE-DEA3B085EBA7}">
      <dsp:nvSpPr>
        <dsp:cNvPr id="0" name=""/>
        <dsp:cNvSpPr/>
      </dsp:nvSpPr>
      <dsp:spPr>
        <a:xfrm>
          <a:off x="262197" y="2966350"/>
          <a:ext cx="2089546" cy="7734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Timelines</a:t>
          </a:r>
        </a:p>
      </dsp:txBody>
      <dsp:txXfrm>
        <a:off x="284851" y="2989004"/>
        <a:ext cx="2044238" cy="728154"/>
      </dsp:txXfrm>
    </dsp:sp>
    <dsp:sp modelId="{46072633-3EFC-44AC-B1F9-26FACE14CBEC}">
      <dsp:nvSpPr>
        <dsp:cNvPr id="0" name=""/>
        <dsp:cNvSpPr/>
      </dsp:nvSpPr>
      <dsp:spPr>
        <a:xfrm>
          <a:off x="2808833" y="0"/>
          <a:ext cx="2611933" cy="39370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0" i="0" kern="1200" dirty="0"/>
            <a:t>Conduct of the Hearing</a:t>
          </a:r>
          <a:endParaRPr lang="en-US" sz="2300" kern="1200" dirty="0"/>
        </a:p>
      </dsp:txBody>
      <dsp:txXfrm>
        <a:off x="2808833" y="0"/>
        <a:ext cx="2611933" cy="1181100"/>
      </dsp:txXfrm>
    </dsp:sp>
    <dsp:sp modelId="{F470F9B5-A3DF-495B-BE2F-1C41D6B083F0}">
      <dsp:nvSpPr>
        <dsp:cNvPr id="0" name=""/>
        <dsp:cNvSpPr/>
      </dsp:nvSpPr>
      <dsp:spPr>
        <a:xfrm>
          <a:off x="3070026" y="1181196"/>
          <a:ext cx="2089546" cy="5735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Motions</a:t>
          </a:r>
        </a:p>
      </dsp:txBody>
      <dsp:txXfrm>
        <a:off x="3086824" y="1197994"/>
        <a:ext cx="2055950" cy="539941"/>
      </dsp:txXfrm>
    </dsp:sp>
    <dsp:sp modelId="{D0BB12F2-8F3A-4980-BD52-02100B8B8809}">
      <dsp:nvSpPr>
        <dsp:cNvPr id="0" name=""/>
        <dsp:cNvSpPr/>
      </dsp:nvSpPr>
      <dsp:spPr>
        <a:xfrm>
          <a:off x="3070026" y="1842969"/>
          <a:ext cx="2089546" cy="5735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0" i="0" kern="1200" dirty="0"/>
            <a:t>Admission of evidence</a:t>
          </a:r>
          <a:endParaRPr lang="en-US" sz="1700" kern="1200" dirty="0"/>
        </a:p>
      </dsp:txBody>
      <dsp:txXfrm>
        <a:off x="3086824" y="1859767"/>
        <a:ext cx="2055950" cy="539941"/>
      </dsp:txXfrm>
    </dsp:sp>
    <dsp:sp modelId="{51503E0B-DAF8-4FB8-A8CC-466C26C80F25}">
      <dsp:nvSpPr>
        <dsp:cNvPr id="0" name=""/>
        <dsp:cNvSpPr/>
      </dsp:nvSpPr>
      <dsp:spPr>
        <a:xfrm>
          <a:off x="3070026" y="2504743"/>
          <a:ext cx="2089546" cy="5735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0" i="0" kern="1200" dirty="0"/>
            <a:t>Witnesses</a:t>
          </a:r>
          <a:endParaRPr lang="en-US" sz="1700" kern="1200" dirty="0"/>
        </a:p>
      </dsp:txBody>
      <dsp:txXfrm>
        <a:off x="3086824" y="2521541"/>
        <a:ext cx="2055950" cy="539941"/>
      </dsp:txXfrm>
    </dsp:sp>
    <dsp:sp modelId="{36E88168-905F-4289-B729-C8E1C6039EB5}">
      <dsp:nvSpPr>
        <dsp:cNvPr id="0" name=""/>
        <dsp:cNvSpPr/>
      </dsp:nvSpPr>
      <dsp:spPr>
        <a:xfrm>
          <a:off x="3070026" y="3166516"/>
          <a:ext cx="2089546" cy="5735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0" i="0" kern="1200" dirty="0"/>
            <a:t>Other matters </a:t>
          </a:r>
          <a:endParaRPr lang="en-US" sz="1700" kern="1200" dirty="0"/>
        </a:p>
      </dsp:txBody>
      <dsp:txXfrm>
        <a:off x="3086824" y="3183314"/>
        <a:ext cx="2055950" cy="539941"/>
      </dsp:txXfrm>
    </dsp:sp>
    <dsp:sp modelId="{6F87EE2B-C817-4993-8368-11D5F0B31CED}">
      <dsp:nvSpPr>
        <dsp:cNvPr id="0" name=""/>
        <dsp:cNvSpPr/>
      </dsp:nvSpPr>
      <dsp:spPr>
        <a:xfrm>
          <a:off x="5616661" y="0"/>
          <a:ext cx="2611933" cy="39370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Hearing and Decision Details</a:t>
          </a:r>
        </a:p>
      </dsp:txBody>
      <dsp:txXfrm>
        <a:off x="5616661" y="0"/>
        <a:ext cx="2611933" cy="1181100"/>
      </dsp:txXfrm>
    </dsp:sp>
    <dsp:sp modelId="{8DF0E02D-0E81-4D92-BB55-77F19909B7A4}">
      <dsp:nvSpPr>
        <dsp:cNvPr id="0" name=""/>
        <dsp:cNvSpPr/>
      </dsp:nvSpPr>
      <dsp:spPr>
        <a:xfrm>
          <a:off x="5877855" y="1181196"/>
          <a:ext cx="2089546" cy="5735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Format for Hearing</a:t>
          </a:r>
        </a:p>
      </dsp:txBody>
      <dsp:txXfrm>
        <a:off x="5894653" y="1197994"/>
        <a:ext cx="2055950" cy="539941"/>
      </dsp:txXfrm>
    </dsp:sp>
    <dsp:sp modelId="{590DEB4D-0180-4810-A8F1-9561B2C1FE68}">
      <dsp:nvSpPr>
        <dsp:cNvPr id="0" name=""/>
        <dsp:cNvSpPr/>
      </dsp:nvSpPr>
      <dsp:spPr>
        <a:xfrm>
          <a:off x="5877855" y="1842969"/>
          <a:ext cx="2089546" cy="5735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Record of Hearing</a:t>
          </a:r>
        </a:p>
      </dsp:txBody>
      <dsp:txXfrm>
        <a:off x="5894653" y="1859767"/>
        <a:ext cx="2055950" cy="539941"/>
      </dsp:txXfrm>
    </dsp:sp>
    <dsp:sp modelId="{C4C8E0A5-E4D4-402C-8FA4-A90D9EB71079}">
      <dsp:nvSpPr>
        <dsp:cNvPr id="0" name=""/>
        <dsp:cNvSpPr/>
      </dsp:nvSpPr>
      <dsp:spPr>
        <a:xfrm>
          <a:off x="5877855" y="2504743"/>
          <a:ext cx="2089546" cy="5735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Fair Hearing</a:t>
          </a:r>
        </a:p>
      </dsp:txBody>
      <dsp:txXfrm>
        <a:off x="5894653" y="2521541"/>
        <a:ext cx="2055950" cy="539941"/>
      </dsp:txXfrm>
    </dsp:sp>
    <dsp:sp modelId="{A81C172B-36E8-400B-9C61-C2C22A231FCB}">
      <dsp:nvSpPr>
        <dsp:cNvPr id="0" name=""/>
        <dsp:cNvSpPr/>
      </dsp:nvSpPr>
      <dsp:spPr>
        <a:xfrm>
          <a:off x="5877855" y="3166516"/>
          <a:ext cx="2089546" cy="5735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Decisions</a:t>
          </a:r>
        </a:p>
      </dsp:txBody>
      <dsp:txXfrm>
        <a:off x="5894653" y="3183314"/>
        <a:ext cx="2055950" cy="5399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528" cy="464899"/>
          </a:xfrm>
          <a:prstGeom prst="rect">
            <a:avLst/>
          </a:prstGeom>
        </p:spPr>
        <p:txBody>
          <a:bodyPr vert="horz" lIns="91449" tIns="45725" rIns="91449" bIns="457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1838" y="0"/>
            <a:ext cx="3038528" cy="464899"/>
          </a:xfrm>
          <a:prstGeom prst="rect">
            <a:avLst/>
          </a:prstGeom>
        </p:spPr>
        <p:txBody>
          <a:bodyPr vert="horz" lIns="91449" tIns="45725" rIns="91449" bIns="45725" rtlCol="0"/>
          <a:lstStyle>
            <a:lvl1pPr algn="r">
              <a:defRPr sz="1200"/>
            </a:lvl1pPr>
          </a:lstStyle>
          <a:p>
            <a:fld id="{74D2E62F-F3F6-4C55-9329-08DCCEEC425E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1476"/>
            <a:ext cx="3038528" cy="464899"/>
          </a:xfrm>
          <a:prstGeom prst="rect">
            <a:avLst/>
          </a:prstGeom>
        </p:spPr>
        <p:txBody>
          <a:bodyPr vert="horz" lIns="91449" tIns="45725" rIns="91449" bIns="4572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1838" y="8831476"/>
            <a:ext cx="3038528" cy="464899"/>
          </a:xfrm>
          <a:prstGeom prst="rect">
            <a:avLst/>
          </a:prstGeom>
        </p:spPr>
        <p:txBody>
          <a:bodyPr vert="horz" lIns="91449" tIns="45725" rIns="91449" bIns="45725" rtlCol="0" anchor="b"/>
          <a:lstStyle>
            <a:lvl1pPr algn="r">
              <a:defRPr sz="1200"/>
            </a:lvl1pPr>
          </a:lstStyle>
          <a:p>
            <a:fld id="{F3389EAA-0BCE-4C49-B13C-FCCCF9D27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5264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528" cy="464899"/>
          </a:xfrm>
          <a:prstGeom prst="rect">
            <a:avLst/>
          </a:prstGeom>
        </p:spPr>
        <p:txBody>
          <a:bodyPr vert="horz" lIns="91449" tIns="45725" rIns="91449" bIns="4572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1838" y="0"/>
            <a:ext cx="3038528" cy="464899"/>
          </a:xfrm>
          <a:prstGeom prst="rect">
            <a:avLst/>
          </a:prstGeom>
        </p:spPr>
        <p:txBody>
          <a:bodyPr vert="horz" lIns="91449" tIns="45725" rIns="91449" bIns="45725" rtlCol="0"/>
          <a:lstStyle>
            <a:lvl1pPr algn="r">
              <a:defRPr sz="1200"/>
            </a:lvl1pPr>
          </a:lstStyle>
          <a:p>
            <a:fld id="{E2582B25-BB1D-D741-B235-846D3BBBEED3}" type="datetimeFigureOut">
              <a:rPr lang="en-US" smtClean="0"/>
              <a:t>1/10/2022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9788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9" tIns="45725" rIns="91449" bIns="4572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199" y="4416544"/>
            <a:ext cx="5609590" cy="4184095"/>
          </a:xfrm>
          <a:prstGeom prst="rect">
            <a:avLst/>
          </a:prstGeom>
        </p:spPr>
        <p:txBody>
          <a:bodyPr vert="horz" lIns="91449" tIns="45725" rIns="91449" bIns="4572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1476"/>
            <a:ext cx="3038528" cy="464899"/>
          </a:xfrm>
          <a:prstGeom prst="rect">
            <a:avLst/>
          </a:prstGeom>
        </p:spPr>
        <p:txBody>
          <a:bodyPr vert="horz" lIns="91449" tIns="45725" rIns="91449" bIns="4572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1838" y="8831476"/>
            <a:ext cx="3038528" cy="464899"/>
          </a:xfrm>
          <a:prstGeom prst="rect">
            <a:avLst/>
          </a:prstGeom>
        </p:spPr>
        <p:txBody>
          <a:bodyPr vert="horz" lIns="91449" tIns="45725" rIns="91449" bIns="45725" rtlCol="0" anchor="b"/>
          <a:lstStyle>
            <a:lvl1pPr algn="r">
              <a:defRPr sz="1200"/>
            </a:lvl1pPr>
          </a:lstStyle>
          <a:p>
            <a:fld id="{72552505-AEFD-1F48-B6AD-7D2EBDFF5C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882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9788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A42FA-5A8B-4AEB-89BD-48F129759EB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8123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552505-AEFD-1F48-B6AD-7D2EBDFF5C3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8130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endParaRPr lang="en-US" dirty="0"/>
          </a:p>
          <a:p>
            <a:endParaRPr lang="en-US" dirty="0"/>
          </a:p>
          <a:p>
            <a:pPr marL="228600" indent="-2286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552505-AEFD-1F48-B6AD-7D2EBDFF5C3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2992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Pursuant to BMC 2.58.080, the Hearing Examiner has drafted rules and regulations for the conduct of hearings, which are subject to approval by the city council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552505-AEFD-1F48-B6AD-7D2EBDFF5C3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60340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endParaRPr lang="en-US" dirty="0"/>
          </a:p>
          <a:p>
            <a:endParaRPr lang="en-US" dirty="0"/>
          </a:p>
          <a:p>
            <a:pPr marL="228600" indent="-2286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552505-AEFD-1F48-B6AD-7D2EBDFF5C3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7491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2688" y="696913"/>
            <a:ext cx="4646612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A42FA-5A8B-4AEB-89BD-48F129759EBB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26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BC84D-74D2-476A-8E27-DA47C3194310}" type="datetime1">
              <a:rPr lang="en-US" smtClean="0"/>
              <a:t>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415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A7033-682E-4D64-83CD-F3342C7C73C8}" type="datetime1">
              <a:rPr lang="en-US" smtClean="0"/>
              <a:t>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740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0C69B-92B9-47A9-9464-2240A7618FA9}" type="datetime1">
              <a:rPr lang="en-US" smtClean="0"/>
              <a:t>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776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B43A2-3042-4EFE-BC73-55F208542206}" type="datetime1">
              <a:rPr lang="en-US" smtClean="0"/>
              <a:t>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546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50FF9-AAE7-48B7-B395-ABEF63CE0FF2}" type="datetime1">
              <a:rPr lang="en-US" smtClean="0"/>
              <a:t>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590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B4B17-0F41-4E92-9940-4B5F9C557A59}" type="datetime1">
              <a:rPr lang="en-US" smtClean="0"/>
              <a:t>1/10/2022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647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68DA3-C849-4069-A930-C1A5E73523BA}" type="datetime1">
              <a:rPr lang="en-US" smtClean="0"/>
              <a:t>1/10/2022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688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1C208-55D5-4125-952E-C2D58B78C98A}" type="datetime1">
              <a:rPr lang="en-US" smtClean="0"/>
              <a:t>1/10/2022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216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7AA6A-9EBA-4903-8FC3-BFE0ACE7B2CE}" type="datetime1">
              <a:rPr lang="en-US" smtClean="0"/>
              <a:t>1/10/2022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561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BBB09-5F23-4596-9E8C-3FEB77A01773}" type="datetime1">
              <a:rPr lang="en-US" smtClean="0"/>
              <a:t>1/10/2022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100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6EA91-2085-4720-AFA3-666E6DED65C9}" type="datetime1">
              <a:rPr lang="en-US" smtClean="0"/>
              <a:t>1/10/2022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315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362AC1-9D7A-4E2A-A3DE-B57666525055}" type="datetime1">
              <a:rPr lang="en-US" smtClean="0"/>
              <a:t>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525F2D-791E-4540-9CAC-93D25907CCBF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60582" y="1417638"/>
            <a:ext cx="9022836" cy="228600"/>
            <a:chOff x="65849" y="1525834"/>
            <a:chExt cx="9022836" cy="228600"/>
          </a:xfrm>
        </p:grpSpPr>
        <p:sp>
          <p:nvSpPr>
            <p:cNvPr id="8" name="Rectangle 7"/>
            <p:cNvSpPr/>
            <p:nvPr userDrawn="1"/>
          </p:nvSpPr>
          <p:spPr>
            <a:xfrm>
              <a:off x="3254819" y="1525834"/>
              <a:ext cx="5833866" cy="228600"/>
            </a:xfrm>
            <a:prstGeom prst="rect">
              <a:avLst/>
            </a:prstGeom>
            <a:solidFill>
              <a:srgbClr val="1A36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>
                <a:solidFill>
                  <a:srgbClr val="5080B2"/>
                </a:solidFill>
              </a:endParaRPr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65849" y="1525834"/>
              <a:ext cx="1533407" cy="228600"/>
            </a:xfrm>
            <a:prstGeom prst="rect">
              <a:avLst/>
            </a:prstGeom>
            <a:solidFill>
              <a:srgbClr val="86A13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>
                <a:solidFill>
                  <a:srgbClr val="5080B2"/>
                </a:solidFill>
              </a:endParaRPr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1665107" y="1525834"/>
              <a:ext cx="1533407" cy="228600"/>
            </a:xfrm>
            <a:prstGeom prst="rect">
              <a:avLst/>
            </a:prstGeom>
            <a:solidFill>
              <a:srgbClr val="D7DEE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>
                <a:solidFill>
                  <a:srgbClr val="5080B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71434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ityofblaine.com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3264368" y="5215944"/>
            <a:ext cx="5817463" cy="1557394"/>
          </a:xfrm>
          <a:prstGeom prst="rect">
            <a:avLst/>
          </a:prstGeom>
          <a:solidFill>
            <a:srgbClr val="1A36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dirty="0">
              <a:solidFill>
                <a:srgbClr val="5080B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89032" y="1851819"/>
            <a:ext cx="5568134" cy="3080519"/>
          </a:xfrm>
        </p:spPr>
        <p:txBody>
          <a:bodyPr>
            <a:normAutofit/>
          </a:bodyPr>
          <a:lstStyle/>
          <a:p>
            <a:pPr algn="r">
              <a:spcBef>
                <a:spcPts val="0"/>
              </a:spcBef>
            </a:pPr>
            <a:endParaRPr lang="en-US" sz="2000" b="1" dirty="0">
              <a:solidFill>
                <a:srgbClr val="000000"/>
              </a:solidFill>
              <a:cs typeface="Arial Black"/>
            </a:endParaRPr>
          </a:p>
          <a:p>
            <a:pPr algn="r">
              <a:spcBef>
                <a:spcPts val="0"/>
              </a:spcBef>
            </a:pPr>
            <a:r>
              <a:rPr lang="en-US" sz="3600" b="1" dirty="0">
                <a:solidFill>
                  <a:srgbClr val="000000"/>
                </a:solidFill>
              </a:rPr>
              <a:t>Hearing Examiner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5849" y="5215944"/>
            <a:ext cx="3132666" cy="1557394"/>
          </a:xfrm>
          <a:prstGeom prst="rect">
            <a:avLst/>
          </a:prstGeom>
          <a:solidFill>
            <a:srgbClr val="88A6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dirty="0">
              <a:solidFill>
                <a:srgbClr val="5080B2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5849" y="1409251"/>
            <a:ext cx="3132666" cy="3675665"/>
          </a:xfrm>
          <a:prstGeom prst="rect">
            <a:avLst/>
          </a:prstGeom>
          <a:solidFill>
            <a:srgbClr val="D7DE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dirty="0">
              <a:solidFill>
                <a:srgbClr val="5080B2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264368" y="5298015"/>
            <a:ext cx="524818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Stacie Pratschner, AICP, RPA</a:t>
            </a:r>
          </a:p>
          <a:p>
            <a:r>
              <a:rPr lang="en-US" sz="2000" dirty="0">
                <a:solidFill>
                  <a:schemeClr val="bg1"/>
                </a:solidFill>
              </a:rPr>
              <a:t>Community Development Services Director </a:t>
            </a:r>
          </a:p>
          <a:p>
            <a:endParaRPr lang="en-US" sz="2000" dirty="0">
              <a:solidFill>
                <a:schemeClr val="bg1"/>
              </a:solidFill>
            </a:endParaRPr>
          </a:p>
          <a:p>
            <a:r>
              <a:rPr lang="en-US" sz="2000" dirty="0">
                <a:solidFill>
                  <a:schemeClr val="bg1"/>
                </a:solidFill>
              </a:rPr>
              <a:t>City of Blaine Community Development Services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14773" y="1486142"/>
            <a:ext cx="270067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5849" y="2493818"/>
            <a:ext cx="313266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January 10, 2022 at 5 PM</a:t>
            </a:r>
          </a:p>
          <a:p>
            <a:endParaRPr lang="en-US" sz="2000" b="1" dirty="0"/>
          </a:p>
          <a:p>
            <a:r>
              <a:rPr lang="en-US" sz="2000" b="1" dirty="0"/>
              <a:t>Zoom </a:t>
            </a:r>
          </a:p>
          <a:p>
            <a:endParaRPr lang="en-US" sz="2000" b="1" dirty="0"/>
          </a:p>
          <a:p>
            <a:r>
              <a:rPr lang="en-US" sz="2000" b="1" dirty="0"/>
              <a:t>City Hall Council Chambers</a:t>
            </a:r>
          </a:p>
          <a:p>
            <a:endParaRPr lang="en-US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-6701" y="901367"/>
            <a:ext cx="90885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Blaine City Council</a:t>
            </a:r>
          </a:p>
        </p:txBody>
      </p:sp>
      <p:pic>
        <p:nvPicPr>
          <p:cNvPr id="11" name="Picture 10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37" y="5477425"/>
            <a:ext cx="1132941" cy="8639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4D1AA54-D005-44F0-81C6-C818340D8BC5}"/>
              </a:ext>
            </a:extLst>
          </p:cNvPr>
          <p:cNvSpPr txBox="1"/>
          <p:nvPr/>
        </p:nvSpPr>
        <p:spPr>
          <a:xfrm>
            <a:off x="3698240" y="2905760"/>
            <a:ext cx="52589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Establishment of Rules and Fees for services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8211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10891" y="52453"/>
            <a:ext cx="8697691" cy="1440382"/>
          </a:xfrm>
        </p:spPr>
        <p:txBody>
          <a:bodyPr anchor="b">
            <a:normAutofit/>
          </a:bodyPr>
          <a:lstStyle/>
          <a:p>
            <a:pPr algn="l" eaLnBrk="1" hangingPunct="1"/>
            <a:r>
              <a:rPr lang="en-US" sz="3200" b="1" dirty="0">
                <a:latin typeface="+mn-lt"/>
              </a:rPr>
              <a:t>Presentation Outline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</p:txBody>
      </p:sp>
      <p:graphicFrame>
        <p:nvGraphicFramePr>
          <p:cNvPr id="13" name="Diagram 12">
            <a:extLst>
              <a:ext uri="{FF2B5EF4-FFF2-40B4-BE49-F238E27FC236}">
                <a16:creationId xmlns:a16="http://schemas.microsoft.com/office/drawing/2014/main" id="{9DEB942F-F6C0-4097-931A-90252940152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03537415"/>
              </p:ext>
            </p:extLst>
          </p:nvPr>
        </p:nvGraphicFramePr>
        <p:xfrm>
          <a:off x="966951" y="1822953"/>
          <a:ext cx="7210097" cy="47355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56174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2043E6EA-5AE3-46D6-8CCA-320D8631F1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>
                                            <p:graphicEl>
                                              <a:dgm id="{2043E6EA-5AE3-46D6-8CCA-320D8631F14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>
                                            <p:graphicEl>
                                              <a:dgm id="{2043E6EA-5AE3-46D6-8CCA-320D8631F1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>
                                            <p:graphicEl>
                                              <a:dgm id="{2043E6EA-5AE3-46D6-8CCA-320D8631F1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9E56E559-8F8D-4046-850B-E37781A712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>
                                            <p:graphicEl>
                                              <a:dgm id="{9E56E559-8F8D-4046-850B-E37781A7125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>
                                            <p:graphicEl>
                                              <a:dgm id="{9E56E559-8F8D-4046-850B-E37781A712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>
                                            <p:graphicEl>
                                              <a:dgm id="{9E56E559-8F8D-4046-850B-E37781A712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39B262F7-5669-4224-B968-48137F07E9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>
                                            <p:graphicEl>
                                              <a:dgm id="{39B262F7-5669-4224-B968-48137F07E9C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>
                                            <p:graphicEl>
                                              <a:dgm id="{39B262F7-5669-4224-B968-48137F07E9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>
                                            <p:graphicEl>
                                              <a:dgm id="{39B262F7-5669-4224-B968-48137F07E9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6288C2FC-EB67-4FD1-B22E-EDEA48AF5E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>
                                            <p:graphicEl>
                                              <a:dgm id="{6288C2FC-EB67-4FD1-B22E-EDEA48AF5E1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>
                                            <p:graphicEl>
                                              <a:dgm id="{6288C2FC-EB67-4FD1-B22E-EDEA48AF5E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>
                                            <p:graphicEl>
                                              <a:dgm id="{6288C2FC-EB67-4FD1-B22E-EDEA48AF5E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7E50AD1A-95A4-4AD6-9DC4-23F34953A7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>
                                            <p:graphicEl>
                                              <a:dgm id="{7E50AD1A-95A4-4AD6-9DC4-23F34953A75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>
                                            <p:graphicEl>
                                              <a:dgm id="{7E50AD1A-95A4-4AD6-9DC4-23F34953A7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>
                                            <p:graphicEl>
                                              <a:dgm id="{7E50AD1A-95A4-4AD6-9DC4-23F34953A7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451BCEEB-0F5C-4645-806E-9467C1EC18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>
                                            <p:graphicEl>
                                              <a:dgm id="{451BCEEB-0F5C-4645-806E-9467C1EC186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>
                                            <p:graphicEl>
                                              <a:dgm id="{451BCEEB-0F5C-4645-806E-9467C1EC18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>
                                            <p:graphicEl>
                                              <a:dgm id="{451BCEEB-0F5C-4645-806E-9467C1EC18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3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18468" y="890028"/>
            <a:ext cx="7819659" cy="1086167"/>
          </a:xfrm>
        </p:spPr>
        <p:txBody>
          <a:bodyPr anchor="b">
            <a:normAutofit/>
          </a:bodyPr>
          <a:lstStyle/>
          <a:p>
            <a:pPr algn="l" eaLnBrk="1" hangingPunct="1"/>
            <a:r>
              <a:rPr lang="en-US" sz="3200" b="1" dirty="0">
                <a:latin typeface="+mn-lt"/>
              </a:rPr>
              <a:t>Transition to Hearing Examiner System</a:t>
            </a:r>
            <a:br>
              <a:rPr lang="en-US" sz="3200" b="1" dirty="0">
                <a:latin typeface="+mn-lt"/>
              </a:rPr>
            </a:br>
            <a:endParaRPr lang="en-US" sz="3200" b="1" dirty="0"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3</a:t>
            </a:fld>
            <a:endParaRPr lang="en-US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E77A0131-8A50-4BBE-8E73-D14E1AD8F03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22735632"/>
              </p:ext>
            </p:extLst>
          </p:nvPr>
        </p:nvGraphicFramePr>
        <p:xfrm>
          <a:off x="579120" y="2047310"/>
          <a:ext cx="738632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19C478C-5508-4518-B221-28BE3183701C}"/>
              </a:ext>
            </a:extLst>
          </p:cNvPr>
          <p:cNvSpPr txBox="1"/>
          <p:nvPr/>
        </p:nvSpPr>
        <p:spPr>
          <a:xfrm>
            <a:off x="745221" y="4665714"/>
            <a:ext cx="16764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Amendment first proposed to achieve compliance with State Law</a:t>
            </a:r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3DFE0DB-3C6B-4041-87AB-C8229FF6FB5B}"/>
              </a:ext>
            </a:extLst>
          </p:cNvPr>
          <p:cNvSpPr txBox="1"/>
          <p:nvPr/>
        </p:nvSpPr>
        <p:spPr>
          <a:xfrm>
            <a:off x="2241042" y="2276737"/>
            <a:ext cx="203123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Res. 1728-18 placing item on legislative agenda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555D214-80DF-48D5-80B3-0CF88D993847}"/>
              </a:ext>
            </a:extLst>
          </p:cNvPr>
          <p:cNvSpPr txBox="1"/>
          <p:nvPr/>
        </p:nvSpPr>
        <p:spPr>
          <a:xfrm>
            <a:off x="3891362" y="4696018"/>
            <a:ext cx="203123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Res. 1843-21 placing item on legislative agenda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7C177F6-098F-4EFA-8898-292479346142}"/>
              </a:ext>
            </a:extLst>
          </p:cNvPr>
          <p:cNvSpPr txBox="1"/>
          <p:nvPr/>
        </p:nvSpPr>
        <p:spPr>
          <a:xfrm>
            <a:off x="5659501" y="2276736"/>
            <a:ext cx="203123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Ord. 21-2970 implementing Hearing Examiner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040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5F9E17C-B9EB-4A0F-AD62-555B1B1DD638}"/>
              </a:ext>
            </a:extLst>
          </p:cNvPr>
          <p:cNvSpPr/>
          <p:nvPr/>
        </p:nvSpPr>
        <p:spPr>
          <a:xfrm>
            <a:off x="457200" y="1842779"/>
            <a:ext cx="8229600" cy="83099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6D4CEF5-819F-4016-9C2C-0959D8F7E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03321"/>
            <a:ext cx="8229600" cy="629602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US" sz="3600" b="1" dirty="0"/>
              <a:t>Purpose &amp; Summary of Hearing Examiner Rules</a:t>
            </a:r>
            <a:endParaRPr lang="en-US" b="1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5FF42E9-C677-4732-BFF3-4F7D0B1A20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1958208"/>
              </p:ext>
            </p:extLst>
          </p:nvPr>
        </p:nvGraphicFramePr>
        <p:xfrm>
          <a:off x="579120" y="2895600"/>
          <a:ext cx="8229600" cy="393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EA6CF60-09E1-4A66-88B1-687CED190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4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0DA73BA-EF23-4ABB-A488-6880ACD2CB5F}"/>
              </a:ext>
            </a:extLst>
          </p:cNvPr>
          <p:cNvSpPr txBox="1"/>
          <p:nvPr/>
        </p:nvSpPr>
        <p:spPr>
          <a:xfrm>
            <a:off x="457200" y="1842779"/>
            <a:ext cx="81381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Purpose: Ensure due process by communicating  predictable and transparent standards for participation in a quasi-judicial public hearing. </a:t>
            </a:r>
          </a:p>
        </p:txBody>
      </p:sp>
    </p:spTree>
    <p:extLst>
      <p:ext uri="{BB962C8B-B14F-4D97-AF65-F5344CB8AC3E}">
        <p14:creationId xmlns:p14="http://schemas.microsoft.com/office/powerpoint/2010/main" val="3567401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5781" y="223245"/>
            <a:ext cx="7819659" cy="1086167"/>
          </a:xfrm>
        </p:spPr>
        <p:txBody>
          <a:bodyPr anchor="b">
            <a:normAutofit/>
          </a:bodyPr>
          <a:lstStyle/>
          <a:p>
            <a:pPr algn="l" eaLnBrk="1" hangingPunct="1"/>
            <a:br>
              <a:rPr lang="en-US" sz="3200" b="1" dirty="0">
                <a:latin typeface="+mn-lt"/>
              </a:rPr>
            </a:br>
            <a:endParaRPr lang="en-US" sz="3200" b="1" dirty="0"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5</a:t>
            </a:fld>
            <a:endParaRPr lang="en-US" dirty="0"/>
          </a:p>
        </p:txBody>
      </p:sp>
      <p:sp>
        <p:nvSpPr>
          <p:cNvPr id="10" name="Title 2">
            <a:extLst>
              <a:ext uri="{FF2B5EF4-FFF2-40B4-BE49-F238E27FC236}">
                <a16:creationId xmlns:a16="http://schemas.microsoft.com/office/drawing/2014/main" id="{EC3A3F99-C3B2-4584-BBF9-FE0165754990}"/>
              </a:ext>
            </a:extLst>
          </p:cNvPr>
          <p:cNvSpPr txBox="1">
            <a:spLocks/>
          </p:cNvSpPr>
          <p:nvPr/>
        </p:nvSpPr>
        <p:spPr>
          <a:xfrm>
            <a:off x="0" y="903321"/>
            <a:ext cx="8229600" cy="629602"/>
          </a:xfrm>
          <a:prstGeom prst="rect">
            <a:avLst/>
          </a:prstGeom>
        </p:spPr>
        <p:txBody>
          <a:bodyPr anchor="t"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dirty="0"/>
              <a:t>Purpose &amp; Summary of Hearing Examiner Rules</a:t>
            </a:r>
            <a:endParaRPr lang="en-US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48E5C9F-FF1D-49F2-B129-78DB704660FA}"/>
              </a:ext>
            </a:extLst>
          </p:cNvPr>
          <p:cNvSpPr txBox="1"/>
          <p:nvPr/>
        </p:nvSpPr>
        <p:spPr>
          <a:xfrm>
            <a:off x="649705" y="2454442"/>
            <a:ext cx="784458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AutoNum type="romanUcPeriod"/>
            </a:pPr>
            <a:r>
              <a:rPr lang="en-US" sz="2400" dirty="0"/>
              <a:t>Eliminate specific code reference citations. </a:t>
            </a:r>
          </a:p>
          <a:p>
            <a:pPr marL="400050" indent="-400050">
              <a:buAutoNum type="romanUcPeriod"/>
            </a:pPr>
            <a:endParaRPr lang="en-US" sz="2400" dirty="0"/>
          </a:p>
          <a:p>
            <a:pPr marL="400050" indent="-400050">
              <a:buAutoNum type="romanUcPeriod"/>
            </a:pPr>
            <a:r>
              <a:rPr lang="en-US" sz="2400" dirty="0"/>
              <a:t>Extension of a deadline on the Hearing Examiner’s own motion when good cause is found. </a:t>
            </a:r>
          </a:p>
          <a:p>
            <a:pPr marL="400050" indent="-400050">
              <a:buAutoNum type="romanUcPeriod"/>
            </a:pPr>
            <a:endParaRPr lang="en-US" sz="2400" dirty="0"/>
          </a:p>
          <a:p>
            <a:pPr marL="400050" indent="-400050">
              <a:buAutoNum type="romanUcPeriod"/>
            </a:pPr>
            <a:r>
              <a:rPr lang="en-US" sz="2400" dirty="0"/>
              <a:t>Sections 11 and 12: Recusal and Ex-</a:t>
            </a:r>
            <a:r>
              <a:rPr lang="en-US" sz="2400" dirty="0" err="1"/>
              <a:t>parte</a:t>
            </a:r>
            <a:r>
              <a:rPr lang="en-US" sz="2400" dirty="0"/>
              <a:t> communication.  </a:t>
            </a:r>
          </a:p>
        </p:txBody>
      </p:sp>
    </p:spTree>
    <p:extLst>
      <p:ext uri="{BB962C8B-B14F-4D97-AF65-F5344CB8AC3E}">
        <p14:creationId xmlns:p14="http://schemas.microsoft.com/office/powerpoint/2010/main" val="1103271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21558-2999-4A45-B336-F2928EA44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23291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/>
              <a:t>Fees for Hearing Examiner Services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0DC2B-5E88-4B37-85D7-2162DB1BB5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821" y="1842419"/>
            <a:ext cx="8229600" cy="4525963"/>
          </a:xfrm>
        </p:spPr>
        <p:txBody>
          <a:bodyPr/>
          <a:lstStyle/>
          <a:p>
            <a:r>
              <a:rPr lang="en-US" dirty="0"/>
              <a:t>$1500 flat rate (up to 7 hours)</a:t>
            </a:r>
          </a:p>
          <a:p>
            <a:endParaRPr lang="en-US" dirty="0"/>
          </a:p>
          <a:p>
            <a:r>
              <a:rPr lang="en-US" dirty="0"/>
              <a:t>Contract approved by the City Manager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150331-81AD-469F-9541-2F61E00A8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6</a:t>
            </a:fld>
            <a:endParaRPr lang="en-US" dirty="0"/>
          </a:p>
        </p:txBody>
      </p:sp>
      <p:sp>
        <p:nvSpPr>
          <p:cNvPr id="6" name="Arrow: Bent-Up 5">
            <a:extLst>
              <a:ext uri="{FF2B5EF4-FFF2-40B4-BE49-F238E27FC236}">
                <a16:creationId xmlns:a16="http://schemas.microsoft.com/office/drawing/2014/main" id="{6DA1ECC4-AFE3-4508-930D-D5ABBF4B5068}"/>
              </a:ext>
            </a:extLst>
          </p:cNvPr>
          <p:cNvSpPr/>
          <p:nvPr/>
        </p:nvSpPr>
        <p:spPr>
          <a:xfrm rot="5400000">
            <a:off x="1061544" y="3783724"/>
            <a:ext cx="867103" cy="604345"/>
          </a:xfrm>
          <a:prstGeom prst="bent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A1F1352-BBE6-4B59-91B2-5254EF74DA19}"/>
              </a:ext>
            </a:extLst>
          </p:cNvPr>
          <p:cNvSpPr txBox="1"/>
          <p:nvPr/>
        </p:nvSpPr>
        <p:spPr>
          <a:xfrm>
            <a:off x="1859084" y="4105400"/>
            <a:ext cx="3310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Time, Travel, Mileage </a:t>
            </a:r>
          </a:p>
        </p:txBody>
      </p:sp>
    </p:spTree>
    <p:extLst>
      <p:ext uri="{BB962C8B-B14F-4D97-AF65-F5344CB8AC3E}">
        <p14:creationId xmlns:p14="http://schemas.microsoft.com/office/powerpoint/2010/main" val="12440010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3264368" y="5233439"/>
            <a:ext cx="5817463" cy="1557394"/>
          </a:xfrm>
          <a:prstGeom prst="rect">
            <a:avLst/>
          </a:prstGeom>
          <a:solidFill>
            <a:srgbClr val="1A36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dirty="0">
              <a:solidFill>
                <a:srgbClr val="5080B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71948" y="1920057"/>
            <a:ext cx="5568134" cy="3080519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2800" b="1" dirty="0">
                <a:solidFill>
                  <a:srgbClr val="000000"/>
                </a:solidFill>
                <a:cs typeface="Arial Black"/>
              </a:rPr>
              <a:t>For Additional Information:</a:t>
            </a:r>
          </a:p>
          <a:p>
            <a:pPr algn="r">
              <a:spcBef>
                <a:spcPts val="0"/>
              </a:spcBef>
            </a:pPr>
            <a:endParaRPr lang="en-US" sz="2400" b="1" dirty="0">
              <a:solidFill>
                <a:srgbClr val="000000"/>
              </a:solidFill>
              <a:cs typeface="Arial Black"/>
            </a:endParaRPr>
          </a:p>
          <a:p>
            <a:pPr algn="l">
              <a:spcBef>
                <a:spcPts val="0"/>
              </a:spcBef>
            </a:pPr>
            <a:r>
              <a:rPr lang="en-US" sz="2400" b="1" dirty="0">
                <a:solidFill>
                  <a:srgbClr val="000000"/>
                </a:solidFill>
                <a:cs typeface="Arial Black"/>
              </a:rPr>
              <a:t>      </a:t>
            </a:r>
          </a:p>
          <a:p>
            <a:pPr algn="l">
              <a:spcBef>
                <a:spcPts val="0"/>
              </a:spcBef>
            </a:pPr>
            <a:r>
              <a:rPr lang="en-US" sz="2400" b="1" dirty="0">
                <a:solidFill>
                  <a:srgbClr val="000000"/>
                </a:solidFill>
                <a:cs typeface="Arial Black"/>
              </a:rPr>
              <a:t>     Call Stacie Pratschner at 360-332-8311</a:t>
            </a:r>
          </a:p>
          <a:p>
            <a:pPr algn="l">
              <a:spcBef>
                <a:spcPts val="0"/>
              </a:spcBef>
            </a:pPr>
            <a:endParaRPr lang="en-US" sz="2400" b="1" dirty="0">
              <a:solidFill>
                <a:srgbClr val="000000"/>
              </a:solidFill>
              <a:cs typeface="Arial Black"/>
            </a:endParaRPr>
          </a:p>
          <a:p>
            <a:pPr algn="l">
              <a:spcBef>
                <a:spcPts val="0"/>
              </a:spcBef>
            </a:pPr>
            <a:r>
              <a:rPr lang="en-US" sz="2400" b="1" dirty="0">
                <a:solidFill>
                  <a:srgbClr val="000000"/>
                </a:solidFill>
                <a:cs typeface="Arial Black"/>
              </a:rPr>
              <a:t>     Email to spratschner@cityofblaine.com</a:t>
            </a:r>
          </a:p>
          <a:p>
            <a:pPr algn="l">
              <a:spcBef>
                <a:spcPts val="0"/>
              </a:spcBef>
            </a:pPr>
            <a:endParaRPr lang="en-US" sz="2400" b="1" dirty="0">
              <a:solidFill>
                <a:srgbClr val="000000"/>
              </a:solidFill>
              <a:cs typeface="Arial Black"/>
            </a:endParaRPr>
          </a:p>
          <a:p>
            <a:pPr algn="r">
              <a:spcBef>
                <a:spcPts val="0"/>
              </a:spcBef>
            </a:pPr>
            <a:endParaRPr lang="en-US" sz="2400" b="1" dirty="0">
              <a:solidFill>
                <a:srgbClr val="000000"/>
              </a:solidFill>
              <a:cs typeface="Arial Black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5849" y="5215944"/>
            <a:ext cx="3132666" cy="1557394"/>
          </a:xfrm>
          <a:prstGeom prst="rect">
            <a:avLst/>
          </a:prstGeom>
          <a:solidFill>
            <a:srgbClr val="88A6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dirty="0">
              <a:solidFill>
                <a:srgbClr val="5080B2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5849" y="1409251"/>
            <a:ext cx="3132666" cy="3675665"/>
          </a:xfrm>
          <a:prstGeom prst="rect">
            <a:avLst/>
          </a:prstGeom>
          <a:solidFill>
            <a:srgbClr val="D7DE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dirty="0">
              <a:solidFill>
                <a:srgbClr val="5080B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881" y="1673477"/>
            <a:ext cx="313266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  <a:p>
            <a:endParaRPr lang="en-US" sz="2400" dirty="0"/>
          </a:p>
          <a:p>
            <a:r>
              <a:rPr lang="en-US" sz="2400" b="1" dirty="0"/>
              <a:t>City website: </a:t>
            </a:r>
          </a:p>
          <a:p>
            <a:endParaRPr lang="en-US" sz="2400" b="1" dirty="0"/>
          </a:p>
          <a:p>
            <a:r>
              <a:rPr lang="en-US" sz="2400" b="1" dirty="0">
                <a:solidFill>
                  <a:srgbClr val="1D239F"/>
                </a:solidFill>
                <a:hlinkClick r:id="rId3"/>
              </a:rPr>
              <a:t>www.cityofblaine.com</a:t>
            </a:r>
            <a:r>
              <a:rPr lang="en-US" sz="2400" b="1" dirty="0">
                <a:solidFill>
                  <a:srgbClr val="1D239F"/>
                </a:solidFill>
              </a:rPr>
              <a:t> </a:t>
            </a:r>
            <a:r>
              <a:rPr lang="en-US" sz="2000" b="1" dirty="0">
                <a:solidFill>
                  <a:srgbClr val="1D239F"/>
                </a:solidFill>
              </a:rPr>
              <a:t> </a:t>
            </a:r>
            <a:endParaRPr lang="en-US" sz="2000" b="1" dirty="0"/>
          </a:p>
        </p:txBody>
      </p:sp>
      <p:pic>
        <p:nvPicPr>
          <p:cNvPr id="15" name="Picture 14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711" y="5483081"/>
            <a:ext cx="1132941" cy="8639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Rectangle 5"/>
          <p:cNvSpPr/>
          <p:nvPr/>
        </p:nvSpPr>
        <p:spPr>
          <a:xfrm>
            <a:off x="4686" y="942922"/>
            <a:ext cx="60056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City of Blaine – City Council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534310" y="5411972"/>
            <a:ext cx="5248183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Stacy Pratschner, AICP, RPA</a:t>
            </a:r>
          </a:p>
          <a:p>
            <a:r>
              <a:rPr lang="en-US" sz="2000" dirty="0">
                <a:solidFill>
                  <a:schemeClr val="bg1"/>
                </a:solidFill>
              </a:rPr>
              <a:t>Community Development Director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sz="2000" dirty="0">
                <a:solidFill>
                  <a:schemeClr val="bg1"/>
                </a:solidFill>
              </a:rPr>
              <a:t>City of Blaine Community Development Services</a:t>
            </a:r>
          </a:p>
        </p:txBody>
      </p:sp>
    </p:spTree>
    <p:extLst>
      <p:ext uri="{BB962C8B-B14F-4D97-AF65-F5344CB8AC3E}">
        <p14:creationId xmlns:p14="http://schemas.microsoft.com/office/powerpoint/2010/main" val="35505950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D7FFEE5A703F42913FFBD88D357A72" ma:contentTypeVersion="1" ma:contentTypeDescription="Create a new document." ma:contentTypeScope="" ma:versionID="afc7409f99e5ca3af7c7eb03e93243b6">
  <xsd:schema xmlns:xsd="http://www.w3.org/2001/XMLSchema" xmlns:xs="http://www.w3.org/2001/XMLSchema" xmlns:p="http://schemas.microsoft.com/office/2006/metadata/properties" xmlns:ns2="d001729d-95b1-4eb4-8fec-e6363d62dab5" targetNamespace="http://schemas.microsoft.com/office/2006/metadata/properties" ma:root="true" ma:fieldsID="64aee1a1174c6b03e362bc1c13604f76" ns2:_="">
    <xsd:import namespace="d001729d-95b1-4eb4-8fec-e6363d62dab5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01729d-95b1-4eb4-8fec-e6363d62dab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2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 ma:index="11" ma:displayName="Subject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d001729d-95b1-4eb4-8fec-e6363d62dab5">DNR53RKXWQDQ-132-7693</_dlc_DocId>
    <_dlc_DocIdUrl xmlns="d001729d-95b1-4eb4-8fec-e6363d62dab5">
      <Url>http://sharepoint/Planning/_layouts/15/DocIdRedir.aspx?ID=DNR53RKXWQDQ-132-7693</Url>
      <Description>DNR53RKXWQDQ-132-7693</Description>
    </_dlc_DocIdUrl>
  </documentManagement>
</p:properties>
</file>

<file path=customXml/itemProps1.xml><?xml version="1.0" encoding="utf-8"?>
<ds:datastoreItem xmlns:ds="http://schemas.openxmlformats.org/officeDocument/2006/customXml" ds:itemID="{E55BC076-8EEB-4D0A-ABC8-C46010D86FE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0AAA3B-4CE5-487B-A629-B86E113A6D5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01729d-95b1-4eb4-8fec-e6363d62dab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BEE2FFC-98C0-4EE3-9D43-776984E9ABAB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28D07EF6-F9F3-4E97-8811-86F17433DEB5}">
  <ds:schemaRefs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purl.org/dc/dcmitype/"/>
    <ds:schemaRef ds:uri="http://purl.org/dc/elements/1.1/"/>
    <ds:schemaRef ds:uri="http://schemas.microsoft.com/office/2006/metadata/properties"/>
    <ds:schemaRef ds:uri="http://schemas.microsoft.com/office/2006/documentManagement/types"/>
    <ds:schemaRef ds:uri="d001729d-95b1-4eb4-8fec-e6363d62dab5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8503</TotalTime>
  <Words>317</Words>
  <Application>Microsoft Office PowerPoint</Application>
  <PresentationFormat>On-screen Show (4:3)</PresentationFormat>
  <Paragraphs>89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Presentation Outline</vt:lpstr>
      <vt:lpstr>Transition to Hearing Examiner System </vt:lpstr>
      <vt:lpstr>Purpose &amp; Summary of Hearing Examiner Rules</vt:lpstr>
      <vt:lpstr> </vt:lpstr>
      <vt:lpstr>Fees for Hearing Examiner Services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 INTRODUCTION</dc:title>
  <dc:creator>Anne Fritzel</dc:creator>
  <cp:lastModifiedBy>Stacie Pratschner</cp:lastModifiedBy>
  <cp:revision>289</cp:revision>
  <cp:lastPrinted>2021-05-27T23:14:32Z</cp:lastPrinted>
  <dcterms:created xsi:type="dcterms:W3CDTF">2014-03-18T06:14:22Z</dcterms:created>
  <dcterms:modified xsi:type="dcterms:W3CDTF">2022-01-11T00:18:25Z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0x010100F1D7FFEE5A703F42913FFBD88D357A72</vt:lpwstr>
  </property>
  <property fmtid="{D5CDD505-2E9C-101B-9397-08002B2CF9AE}" pid="3" name="_dlc_DocIdItemGuid">
    <vt:lpwstr>f7adc840-9b61-495e-8aaa-cca7f15cfa3c</vt:lpwstr>
  </property>
</Properties>
</file>