
<file path=[Content_Types].xml><?xml version="1.0" encoding="utf-8"?>
<Types xmlns="http://schemas.openxmlformats.org/package/2006/content-types"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515" r:id="rId6"/>
    <p:sldId id="573" r:id="rId7"/>
    <p:sldId id="571" r:id="rId8"/>
    <p:sldId id="569" r:id="rId9"/>
    <p:sldId id="574" r:id="rId10"/>
    <p:sldId id="576" r:id="rId11"/>
    <p:sldId id="561" r:id="rId12"/>
    <p:sldId id="578" r:id="rId13"/>
    <p:sldId id="564" r:id="rId14"/>
    <p:sldId id="575" r:id="rId15"/>
    <p:sldId id="577" r:id="rId16"/>
    <p:sldId id="557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D239F"/>
    <a:srgbClr val="ACB9A3"/>
    <a:srgbClr val="86A13C"/>
    <a:srgbClr val="1A3662"/>
    <a:srgbClr val="D7DEEA"/>
    <a:srgbClr val="0F0C54"/>
    <a:srgbClr val="93E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80" autoAdjust="0"/>
    <p:restoredTop sz="82960" autoAdjust="0"/>
  </p:normalViewPr>
  <p:slideViewPr>
    <p:cSldViewPr snapToGrid="0" snapToObjects="1">
      <p:cViewPr varScale="1">
        <p:scale>
          <a:sx n="60" d="100"/>
          <a:sy n="60" d="100"/>
        </p:scale>
        <p:origin x="84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7F0CF-79BB-4D22-BBFE-52F54F98E9E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65D30FF-FB99-45B7-99E7-39AB799731DC}">
      <dgm:prSet phldrT="[Text]" custT="1"/>
      <dgm:spPr/>
      <dgm:t>
        <a:bodyPr/>
        <a:lstStyle/>
        <a:p>
          <a:r>
            <a:rPr lang="en-US" sz="2000" dirty="0"/>
            <a:t>I. Background and History of Proposal </a:t>
          </a:r>
        </a:p>
      </dgm:t>
    </dgm:pt>
    <dgm:pt modelId="{4E0855D0-E75F-4595-88FE-D3841DC91FE0}" type="parTrans" cxnId="{25DF0756-6CC9-4039-86E7-850DB5F330DC}">
      <dgm:prSet/>
      <dgm:spPr/>
      <dgm:t>
        <a:bodyPr/>
        <a:lstStyle/>
        <a:p>
          <a:endParaRPr lang="en-US"/>
        </a:p>
      </dgm:t>
    </dgm:pt>
    <dgm:pt modelId="{11679B23-D0D9-402B-B174-14E92C20EFEA}" type="sibTrans" cxnId="{25DF0756-6CC9-4039-86E7-850DB5F330DC}">
      <dgm:prSet/>
      <dgm:spPr/>
      <dgm:t>
        <a:bodyPr/>
        <a:lstStyle/>
        <a:p>
          <a:endParaRPr lang="en-US"/>
        </a:p>
      </dgm:t>
    </dgm:pt>
    <dgm:pt modelId="{F50F7571-31C6-420A-BE4F-32512078341B}">
      <dgm:prSet custT="1"/>
      <dgm:spPr/>
      <dgm:t>
        <a:bodyPr/>
        <a:lstStyle/>
        <a:p>
          <a:r>
            <a:rPr lang="en-US" sz="2000" dirty="0"/>
            <a:t> IV. Next Steps: Motion and the Whatcom County Boundary Review Board</a:t>
          </a:r>
        </a:p>
      </dgm:t>
    </dgm:pt>
    <dgm:pt modelId="{A170C3AA-E596-4ACF-B32C-2E05A631029A}" type="parTrans" cxnId="{4A634A23-BBB2-4307-A1C5-061C405E7F5D}">
      <dgm:prSet/>
      <dgm:spPr/>
      <dgm:t>
        <a:bodyPr/>
        <a:lstStyle/>
        <a:p>
          <a:endParaRPr lang="en-US"/>
        </a:p>
      </dgm:t>
    </dgm:pt>
    <dgm:pt modelId="{EF2C3C29-514E-4E72-B0E7-B244C063695F}" type="sibTrans" cxnId="{4A634A23-BBB2-4307-A1C5-061C405E7F5D}">
      <dgm:prSet/>
      <dgm:spPr/>
      <dgm:t>
        <a:bodyPr/>
        <a:lstStyle/>
        <a:p>
          <a:endParaRPr lang="en-US"/>
        </a:p>
      </dgm:t>
    </dgm:pt>
    <dgm:pt modelId="{842F205A-342E-4BDE-A116-927D2E81FFF3}">
      <dgm:prSet phldrT="[Text]" custT="1"/>
      <dgm:spPr/>
      <dgm:t>
        <a:bodyPr/>
        <a:lstStyle/>
        <a:p>
          <a:r>
            <a:rPr lang="en-US" sz="2000" dirty="0"/>
            <a:t> III. Written Public Testimony</a:t>
          </a:r>
        </a:p>
      </dgm:t>
    </dgm:pt>
    <dgm:pt modelId="{8D44A079-25BF-4F6E-961A-800B2B1BC59F}" type="sibTrans" cxnId="{E46E0B1C-1160-4649-B47A-6DF1D0C89BF2}">
      <dgm:prSet/>
      <dgm:spPr/>
      <dgm:t>
        <a:bodyPr/>
        <a:lstStyle/>
        <a:p>
          <a:endParaRPr lang="en-US"/>
        </a:p>
      </dgm:t>
    </dgm:pt>
    <dgm:pt modelId="{73F262EC-8B98-4825-90AF-4CF0251A0B2F}" type="parTrans" cxnId="{E46E0B1C-1160-4649-B47A-6DF1D0C89BF2}">
      <dgm:prSet/>
      <dgm:spPr/>
      <dgm:t>
        <a:bodyPr/>
        <a:lstStyle/>
        <a:p>
          <a:endParaRPr lang="en-US"/>
        </a:p>
      </dgm:t>
    </dgm:pt>
    <dgm:pt modelId="{A4937CB5-D52C-4670-9570-33A12251FD98}">
      <dgm:prSet custT="1"/>
      <dgm:spPr/>
      <dgm:t>
        <a:bodyPr/>
        <a:lstStyle/>
        <a:p>
          <a:r>
            <a:rPr lang="en-US" sz="2000" dirty="0"/>
            <a:t>II. Legal and Procedural Compliance</a:t>
          </a:r>
        </a:p>
      </dgm:t>
    </dgm:pt>
    <dgm:pt modelId="{FFE29ABF-6876-445C-8981-CEA62713E781}" type="sibTrans" cxnId="{C109CFD4-22D0-4E45-8026-B61BD9A26E75}">
      <dgm:prSet/>
      <dgm:spPr/>
      <dgm:t>
        <a:bodyPr/>
        <a:lstStyle/>
        <a:p>
          <a:endParaRPr lang="en-US"/>
        </a:p>
      </dgm:t>
    </dgm:pt>
    <dgm:pt modelId="{0996B5B0-E210-4A53-850E-73956408F675}" type="parTrans" cxnId="{C109CFD4-22D0-4E45-8026-B61BD9A26E75}">
      <dgm:prSet/>
      <dgm:spPr/>
      <dgm:t>
        <a:bodyPr/>
        <a:lstStyle/>
        <a:p>
          <a:endParaRPr lang="en-US"/>
        </a:p>
      </dgm:t>
    </dgm:pt>
    <dgm:pt modelId="{65C8DD46-2AEE-4C71-A520-F200740558E3}" type="pres">
      <dgm:prSet presAssocID="{8CC7F0CF-79BB-4D22-BBFE-52F54F98E9EF}" presName="linear" presStyleCnt="0">
        <dgm:presLayoutVars>
          <dgm:dir/>
          <dgm:animLvl val="lvl"/>
          <dgm:resizeHandles val="exact"/>
        </dgm:presLayoutVars>
      </dgm:prSet>
      <dgm:spPr/>
    </dgm:pt>
    <dgm:pt modelId="{D9737C5E-BDD8-41F8-8F39-32FDEB98EA22}" type="pres">
      <dgm:prSet presAssocID="{665D30FF-FB99-45B7-99E7-39AB799731DC}" presName="parentLin" presStyleCnt="0"/>
      <dgm:spPr/>
    </dgm:pt>
    <dgm:pt modelId="{A184CBD8-2A21-401C-8415-2012789018DD}" type="pres">
      <dgm:prSet presAssocID="{665D30FF-FB99-45B7-99E7-39AB799731DC}" presName="parentLeftMargin" presStyleLbl="node1" presStyleIdx="0" presStyleCnt="4"/>
      <dgm:spPr/>
    </dgm:pt>
    <dgm:pt modelId="{5090A683-4A9C-4509-BD21-8AC0EEBA27BC}" type="pres">
      <dgm:prSet presAssocID="{665D30FF-FB99-45B7-99E7-39AB799731DC}" presName="parentText" presStyleLbl="node1" presStyleIdx="0" presStyleCnt="4" custScaleX="99473" custLinFactNeighborX="2994" custLinFactNeighborY="8381">
        <dgm:presLayoutVars>
          <dgm:chMax val="0"/>
          <dgm:bulletEnabled val="1"/>
        </dgm:presLayoutVars>
      </dgm:prSet>
      <dgm:spPr/>
    </dgm:pt>
    <dgm:pt modelId="{9C121881-F4E5-42A7-B0F1-C9E00B2E5C62}" type="pres">
      <dgm:prSet presAssocID="{665D30FF-FB99-45B7-99E7-39AB799731DC}" presName="negativeSpace" presStyleCnt="0"/>
      <dgm:spPr/>
    </dgm:pt>
    <dgm:pt modelId="{1CD6CEB2-CE65-4EF1-88AE-09976231549B}" type="pres">
      <dgm:prSet presAssocID="{665D30FF-FB99-45B7-99E7-39AB799731DC}" presName="childText" presStyleLbl="conFgAcc1" presStyleIdx="0" presStyleCnt="4">
        <dgm:presLayoutVars>
          <dgm:bulletEnabled val="1"/>
        </dgm:presLayoutVars>
      </dgm:prSet>
      <dgm:spPr/>
    </dgm:pt>
    <dgm:pt modelId="{AF869227-9822-4859-92F7-219BAFCDCF82}" type="pres">
      <dgm:prSet presAssocID="{11679B23-D0D9-402B-B174-14E92C20EFEA}" presName="spaceBetweenRectangles" presStyleCnt="0"/>
      <dgm:spPr/>
    </dgm:pt>
    <dgm:pt modelId="{4D170E29-B3C2-42BA-8DDE-A719E3903DDB}" type="pres">
      <dgm:prSet presAssocID="{A4937CB5-D52C-4670-9570-33A12251FD98}" presName="parentLin" presStyleCnt="0"/>
      <dgm:spPr/>
    </dgm:pt>
    <dgm:pt modelId="{483C95CA-00E1-461A-BA92-1D9BC90986B5}" type="pres">
      <dgm:prSet presAssocID="{A4937CB5-D52C-4670-9570-33A12251FD98}" presName="parentLeftMargin" presStyleLbl="node1" presStyleIdx="0" presStyleCnt="4"/>
      <dgm:spPr/>
    </dgm:pt>
    <dgm:pt modelId="{370D196A-61F7-4D2D-B121-3AFB8D41C4B0}" type="pres">
      <dgm:prSet presAssocID="{A4937CB5-D52C-4670-9570-33A12251FD98}" presName="parentText" presStyleLbl="node1" presStyleIdx="1" presStyleCnt="4" custLinFactNeighborX="7288" custLinFactNeighborY="2710">
        <dgm:presLayoutVars>
          <dgm:chMax val="0"/>
          <dgm:bulletEnabled val="1"/>
        </dgm:presLayoutVars>
      </dgm:prSet>
      <dgm:spPr/>
    </dgm:pt>
    <dgm:pt modelId="{E1F11CCB-0A70-4449-8534-B6615D1510D8}" type="pres">
      <dgm:prSet presAssocID="{A4937CB5-D52C-4670-9570-33A12251FD98}" presName="negativeSpace" presStyleCnt="0"/>
      <dgm:spPr/>
    </dgm:pt>
    <dgm:pt modelId="{D20BB531-363C-4BE0-8185-5DE1E8A134DF}" type="pres">
      <dgm:prSet presAssocID="{A4937CB5-D52C-4670-9570-33A12251FD98}" presName="childText" presStyleLbl="conFgAcc1" presStyleIdx="1" presStyleCnt="4">
        <dgm:presLayoutVars>
          <dgm:bulletEnabled val="1"/>
        </dgm:presLayoutVars>
      </dgm:prSet>
      <dgm:spPr/>
    </dgm:pt>
    <dgm:pt modelId="{9EBEAC60-2F55-4955-846B-7111D849DE8F}" type="pres">
      <dgm:prSet presAssocID="{FFE29ABF-6876-445C-8981-CEA62713E781}" presName="spaceBetweenRectangles" presStyleCnt="0"/>
      <dgm:spPr/>
    </dgm:pt>
    <dgm:pt modelId="{6A449CDC-5D6F-4C6C-A721-4C1AC5CFD1D4}" type="pres">
      <dgm:prSet presAssocID="{842F205A-342E-4BDE-A116-927D2E81FFF3}" presName="parentLin" presStyleCnt="0"/>
      <dgm:spPr/>
    </dgm:pt>
    <dgm:pt modelId="{073B8375-97A4-4890-B533-63F98B422E09}" type="pres">
      <dgm:prSet presAssocID="{842F205A-342E-4BDE-A116-927D2E81FFF3}" presName="parentLeftMargin" presStyleLbl="node1" presStyleIdx="1" presStyleCnt="4"/>
      <dgm:spPr/>
    </dgm:pt>
    <dgm:pt modelId="{060CD9F1-185B-429C-A223-FE4475DC7F90}" type="pres">
      <dgm:prSet presAssocID="{842F205A-342E-4BDE-A116-927D2E81FFF3}" presName="parentText" presStyleLbl="node1" presStyleIdx="2" presStyleCnt="4" custLinFactNeighborX="9628" custLinFactNeighborY="5399">
        <dgm:presLayoutVars>
          <dgm:chMax val="0"/>
          <dgm:bulletEnabled val="1"/>
        </dgm:presLayoutVars>
      </dgm:prSet>
      <dgm:spPr/>
    </dgm:pt>
    <dgm:pt modelId="{E895F13B-65E6-4B43-B074-4D79F77AB1D3}" type="pres">
      <dgm:prSet presAssocID="{842F205A-342E-4BDE-A116-927D2E81FFF3}" presName="negativeSpace" presStyleCnt="0"/>
      <dgm:spPr/>
    </dgm:pt>
    <dgm:pt modelId="{F71DE0B7-F686-4FBE-9794-04AFF11A5043}" type="pres">
      <dgm:prSet presAssocID="{842F205A-342E-4BDE-A116-927D2E81FFF3}" presName="childText" presStyleLbl="conFgAcc1" presStyleIdx="2" presStyleCnt="4">
        <dgm:presLayoutVars>
          <dgm:bulletEnabled val="1"/>
        </dgm:presLayoutVars>
      </dgm:prSet>
      <dgm:spPr/>
    </dgm:pt>
    <dgm:pt modelId="{47451F8F-7A6B-4C73-8CEF-03687E2548DF}" type="pres">
      <dgm:prSet presAssocID="{8D44A079-25BF-4F6E-961A-800B2B1BC59F}" presName="spaceBetweenRectangles" presStyleCnt="0"/>
      <dgm:spPr/>
    </dgm:pt>
    <dgm:pt modelId="{FDD8B2A1-1D58-45FE-A48E-EB6D7AF7BB07}" type="pres">
      <dgm:prSet presAssocID="{F50F7571-31C6-420A-BE4F-32512078341B}" presName="parentLin" presStyleCnt="0"/>
      <dgm:spPr/>
    </dgm:pt>
    <dgm:pt modelId="{D380E836-A6B5-44D5-8C7E-14AAA49CA952}" type="pres">
      <dgm:prSet presAssocID="{F50F7571-31C6-420A-BE4F-32512078341B}" presName="parentLeftMargin" presStyleLbl="node1" presStyleIdx="2" presStyleCnt="4"/>
      <dgm:spPr/>
    </dgm:pt>
    <dgm:pt modelId="{15266066-516D-4236-B719-B9807868AF7C}" type="pres">
      <dgm:prSet presAssocID="{F50F7571-31C6-420A-BE4F-32512078341B}" presName="parentText" presStyleLbl="node1" presStyleIdx="3" presStyleCnt="4" custLinFactNeighborX="550" custLinFactNeighborY="629">
        <dgm:presLayoutVars>
          <dgm:chMax val="0"/>
          <dgm:bulletEnabled val="1"/>
        </dgm:presLayoutVars>
      </dgm:prSet>
      <dgm:spPr/>
    </dgm:pt>
    <dgm:pt modelId="{309F9D67-D5E8-4C7F-9C8F-514A5A8178FE}" type="pres">
      <dgm:prSet presAssocID="{F50F7571-31C6-420A-BE4F-32512078341B}" presName="negativeSpace" presStyleCnt="0"/>
      <dgm:spPr/>
    </dgm:pt>
    <dgm:pt modelId="{7B22C55B-E944-4547-B2E6-BBE59E056F7B}" type="pres">
      <dgm:prSet presAssocID="{F50F7571-31C6-420A-BE4F-32512078341B}" presName="childText" presStyleLbl="conFgAcc1" presStyleIdx="3" presStyleCnt="4" custLinFactNeighborY="-35259">
        <dgm:presLayoutVars>
          <dgm:bulletEnabled val="1"/>
        </dgm:presLayoutVars>
      </dgm:prSet>
      <dgm:spPr/>
    </dgm:pt>
  </dgm:ptLst>
  <dgm:cxnLst>
    <dgm:cxn modelId="{2AE46C0A-6BCC-47E7-A4E2-81CFDECCB1C3}" type="presOf" srcId="{F50F7571-31C6-420A-BE4F-32512078341B}" destId="{D380E836-A6B5-44D5-8C7E-14AAA49CA952}" srcOrd="0" destOrd="0" presId="urn:microsoft.com/office/officeart/2005/8/layout/list1"/>
    <dgm:cxn modelId="{E46E0B1C-1160-4649-B47A-6DF1D0C89BF2}" srcId="{8CC7F0CF-79BB-4D22-BBFE-52F54F98E9EF}" destId="{842F205A-342E-4BDE-A116-927D2E81FFF3}" srcOrd="2" destOrd="0" parTransId="{73F262EC-8B98-4825-90AF-4CF0251A0B2F}" sibTransId="{8D44A079-25BF-4F6E-961A-800B2B1BC59F}"/>
    <dgm:cxn modelId="{4A634A23-BBB2-4307-A1C5-061C405E7F5D}" srcId="{8CC7F0CF-79BB-4D22-BBFE-52F54F98E9EF}" destId="{F50F7571-31C6-420A-BE4F-32512078341B}" srcOrd="3" destOrd="0" parTransId="{A170C3AA-E596-4ACF-B32C-2E05A631029A}" sibTransId="{EF2C3C29-514E-4E72-B0E7-B244C063695F}"/>
    <dgm:cxn modelId="{46AE953E-DFCB-4EDE-A7C9-319901F6C997}" type="presOf" srcId="{F50F7571-31C6-420A-BE4F-32512078341B}" destId="{15266066-516D-4236-B719-B9807868AF7C}" srcOrd="1" destOrd="0" presId="urn:microsoft.com/office/officeart/2005/8/layout/list1"/>
    <dgm:cxn modelId="{A5FF1148-2CC9-4A20-BFAE-A12D701A3838}" type="presOf" srcId="{8CC7F0CF-79BB-4D22-BBFE-52F54F98E9EF}" destId="{65C8DD46-2AEE-4C71-A520-F200740558E3}" srcOrd="0" destOrd="0" presId="urn:microsoft.com/office/officeart/2005/8/layout/list1"/>
    <dgm:cxn modelId="{25DF0756-6CC9-4039-86E7-850DB5F330DC}" srcId="{8CC7F0CF-79BB-4D22-BBFE-52F54F98E9EF}" destId="{665D30FF-FB99-45B7-99E7-39AB799731DC}" srcOrd="0" destOrd="0" parTransId="{4E0855D0-E75F-4595-88FE-D3841DC91FE0}" sibTransId="{11679B23-D0D9-402B-B174-14E92C20EFEA}"/>
    <dgm:cxn modelId="{3FEC0A56-AA58-4FB6-81C7-A84DA866F7F6}" type="presOf" srcId="{A4937CB5-D52C-4670-9570-33A12251FD98}" destId="{370D196A-61F7-4D2D-B121-3AFB8D41C4B0}" srcOrd="1" destOrd="0" presId="urn:microsoft.com/office/officeart/2005/8/layout/list1"/>
    <dgm:cxn modelId="{E7691489-B4CB-4BC1-AEB4-32FC568CED53}" type="presOf" srcId="{665D30FF-FB99-45B7-99E7-39AB799731DC}" destId="{A184CBD8-2A21-401C-8415-2012789018DD}" srcOrd="0" destOrd="0" presId="urn:microsoft.com/office/officeart/2005/8/layout/list1"/>
    <dgm:cxn modelId="{A42AFE8A-4852-46BC-B2A6-971470CC6AE2}" type="presOf" srcId="{842F205A-342E-4BDE-A116-927D2E81FFF3}" destId="{060CD9F1-185B-429C-A223-FE4475DC7F90}" srcOrd="1" destOrd="0" presId="urn:microsoft.com/office/officeart/2005/8/layout/list1"/>
    <dgm:cxn modelId="{EEC79AC8-0C19-4190-A9BF-F46E01FA57D3}" type="presOf" srcId="{842F205A-342E-4BDE-A116-927D2E81FFF3}" destId="{073B8375-97A4-4890-B533-63F98B422E09}" srcOrd="0" destOrd="0" presId="urn:microsoft.com/office/officeart/2005/8/layout/list1"/>
    <dgm:cxn modelId="{EB8845C9-5A08-4182-A814-27AAAE03D77B}" type="presOf" srcId="{A4937CB5-D52C-4670-9570-33A12251FD98}" destId="{483C95CA-00E1-461A-BA92-1D9BC90986B5}" srcOrd="0" destOrd="0" presId="urn:microsoft.com/office/officeart/2005/8/layout/list1"/>
    <dgm:cxn modelId="{C109CFD4-22D0-4E45-8026-B61BD9A26E75}" srcId="{8CC7F0CF-79BB-4D22-BBFE-52F54F98E9EF}" destId="{A4937CB5-D52C-4670-9570-33A12251FD98}" srcOrd="1" destOrd="0" parTransId="{0996B5B0-E210-4A53-850E-73956408F675}" sibTransId="{FFE29ABF-6876-445C-8981-CEA62713E781}"/>
    <dgm:cxn modelId="{268680DC-16FD-462F-B3EA-C820F62901FE}" type="presOf" srcId="{665D30FF-FB99-45B7-99E7-39AB799731DC}" destId="{5090A683-4A9C-4509-BD21-8AC0EEBA27BC}" srcOrd="1" destOrd="0" presId="urn:microsoft.com/office/officeart/2005/8/layout/list1"/>
    <dgm:cxn modelId="{15B154F5-76D5-453C-BE1F-8C3F0A8B9155}" type="presParOf" srcId="{65C8DD46-2AEE-4C71-A520-F200740558E3}" destId="{D9737C5E-BDD8-41F8-8F39-32FDEB98EA22}" srcOrd="0" destOrd="0" presId="urn:microsoft.com/office/officeart/2005/8/layout/list1"/>
    <dgm:cxn modelId="{F09BDD0F-E335-477A-8208-C315250BB60A}" type="presParOf" srcId="{D9737C5E-BDD8-41F8-8F39-32FDEB98EA22}" destId="{A184CBD8-2A21-401C-8415-2012789018DD}" srcOrd="0" destOrd="0" presId="urn:microsoft.com/office/officeart/2005/8/layout/list1"/>
    <dgm:cxn modelId="{57C0A0BA-67F5-427B-BD58-F8D683E7BE6F}" type="presParOf" srcId="{D9737C5E-BDD8-41F8-8F39-32FDEB98EA22}" destId="{5090A683-4A9C-4509-BD21-8AC0EEBA27BC}" srcOrd="1" destOrd="0" presId="urn:microsoft.com/office/officeart/2005/8/layout/list1"/>
    <dgm:cxn modelId="{9ABD8959-7B3C-4669-A3AE-BC13B9D3C6EC}" type="presParOf" srcId="{65C8DD46-2AEE-4C71-A520-F200740558E3}" destId="{9C121881-F4E5-42A7-B0F1-C9E00B2E5C62}" srcOrd="1" destOrd="0" presId="urn:microsoft.com/office/officeart/2005/8/layout/list1"/>
    <dgm:cxn modelId="{31AE5FD0-3757-4E5E-9DE8-EC464643882E}" type="presParOf" srcId="{65C8DD46-2AEE-4C71-A520-F200740558E3}" destId="{1CD6CEB2-CE65-4EF1-88AE-09976231549B}" srcOrd="2" destOrd="0" presId="urn:microsoft.com/office/officeart/2005/8/layout/list1"/>
    <dgm:cxn modelId="{D622192F-F96C-4E96-AA2D-22518E1EE34C}" type="presParOf" srcId="{65C8DD46-2AEE-4C71-A520-F200740558E3}" destId="{AF869227-9822-4859-92F7-219BAFCDCF82}" srcOrd="3" destOrd="0" presId="urn:microsoft.com/office/officeart/2005/8/layout/list1"/>
    <dgm:cxn modelId="{21308900-99EE-4640-8F64-AFEEA42937AA}" type="presParOf" srcId="{65C8DD46-2AEE-4C71-A520-F200740558E3}" destId="{4D170E29-B3C2-42BA-8DDE-A719E3903DDB}" srcOrd="4" destOrd="0" presId="urn:microsoft.com/office/officeart/2005/8/layout/list1"/>
    <dgm:cxn modelId="{49B0BB0B-42FB-4889-85DA-CA474B7505AE}" type="presParOf" srcId="{4D170E29-B3C2-42BA-8DDE-A719E3903DDB}" destId="{483C95CA-00E1-461A-BA92-1D9BC90986B5}" srcOrd="0" destOrd="0" presId="urn:microsoft.com/office/officeart/2005/8/layout/list1"/>
    <dgm:cxn modelId="{8E26F8B1-DC25-4190-9551-6E523F0F52BC}" type="presParOf" srcId="{4D170E29-B3C2-42BA-8DDE-A719E3903DDB}" destId="{370D196A-61F7-4D2D-B121-3AFB8D41C4B0}" srcOrd="1" destOrd="0" presId="urn:microsoft.com/office/officeart/2005/8/layout/list1"/>
    <dgm:cxn modelId="{6EDA16B0-A472-46FB-BADA-3D9F2045D8CD}" type="presParOf" srcId="{65C8DD46-2AEE-4C71-A520-F200740558E3}" destId="{E1F11CCB-0A70-4449-8534-B6615D1510D8}" srcOrd="5" destOrd="0" presId="urn:microsoft.com/office/officeart/2005/8/layout/list1"/>
    <dgm:cxn modelId="{F9235049-AA8C-47AB-BE0A-D18DB8007D1E}" type="presParOf" srcId="{65C8DD46-2AEE-4C71-A520-F200740558E3}" destId="{D20BB531-363C-4BE0-8185-5DE1E8A134DF}" srcOrd="6" destOrd="0" presId="urn:microsoft.com/office/officeart/2005/8/layout/list1"/>
    <dgm:cxn modelId="{89AAD5BA-A8FA-4A95-BE4C-3DA2BAAF73F9}" type="presParOf" srcId="{65C8DD46-2AEE-4C71-A520-F200740558E3}" destId="{9EBEAC60-2F55-4955-846B-7111D849DE8F}" srcOrd="7" destOrd="0" presId="urn:microsoft.com/office/officeart/2005/8/layout/list1"/>
    <dgm:cxn modelId="{969A8D5E-9B82-4BF0-B83E-C16D6CF5307E}" type="presParOf" srcId="{65C8DD46-2AEE-4C71-A520-F200740558E3}" destId="{6A449CDC-5D6F-4C6C-A721-4C1AC5CFD1D4}" srcOrd="8" destOrd="0" presId="urn:microsoft.com/office/officeart/2005/8/layout/list1"/>
    <dgm:cxn modelId="{0DC904C7-DE8D-4B3B-BD9F-E15850948CF0}" type="presParOf" srcId="{6A449CDC-5D6F-4C6C-A721-4C1AC5CFD1D4}" destId="{073B8375-97A4-4890-B533-63F98B422E09}" srcOrd="0" destOrd="0" presId="urn:microsoft.com/office/officeart/2005/8/layout/list1"/>
    <dgm:cxn modelId="{A093C018-5729-404A-9C3C-4AE2F5CE1DD2}" type="presParOf" srcId="{6A449CDC-5D6F-4C6C-A721-4C1AC5CFD1D4}" destId="{060CD9F1-185B-429C-A223-FE4475DC7F90}" srcOrd="1" destOrd="0" presId="urn:microsoft.com/office/officeart/2005/8/layout/list1"/>
    <dgm:cxn modelId="{DD973BA1-4296-4902-A987-C15A25DD7E23}" type="presParOf" srcId="{65C8DD46-2AEE-4C71-A520-F200740558E3}" destId="{E895F13B-65E6-4B43-B074-4D79F77AB1D3}" srcOrd="9" destOrd="0" presId="urn:microsoft.com/office/officeart/2005/8/layout/list1"/>
    <dgm:cxn modelId="{DB5C82E2-8B0D-4D42-9FC8-32859B725E2C}" type="presParOf" srcId="{65C8DD46-2AEE-4C71-A520-F200740558E3}" destId="{F71DE0B7-F686-4FBE-9794-04AFF11A5043}" srcOrd="10" destOrd="0" presId="urn:microsoft.com/office/officeart/2005/8/layout/list1"/>
    <dgm:cxn modelId="{F6B2E70E-0EAB-4244-B467-9051EF67B825}" type="presParOf" srcId="{65C8DD46-2AEE-4C71-A520-F200740558E3}" destId="{47451F8F-7A6B-4C73-8CEF-03687E2548DF}" srcOrd="11" destOrd="0" presId="urn:microsoft.com/office/officeart/2005/8/layout/list1"/>
    <dgm:cxn modelId="{6BAA1E9E-D83F-4679-AE7F-A26D16C547CA}" type="presParOf" srcId="{65C8DD46-2AEE-4C71-A520-F200740558E3}" destId="{FDD8B2A1-1D58-45FE-A48E-EB6D7AF7BB07}" srcOrd="12" destOrd="0" presId="urn:microsoft.com/office/officeart/2005/8/layout/list1"/>
    <dgm:cxn modelId="{312B798B-7D5C-47C2-9B45-684ECD4201D2}" type="presParOf" srcId="{FDD8B2A1-1D58-45FE-A48E-EB6D7AF7BB07}" destId="{D380E836-A6B5-44D5-8C7E-14AAA49CA952}" srcOrd="0" destOrd="0" presId="urn:microsoft.com/office/officeart/2005/8/layout/list1"/>
    <dgm:cxn modelId="{5A7DB2B7-9641-4D9B-AD98-C5D255D0F1C5}" type="presParOf" srcId="{FDD8B2A1-1D58-45FE-A48E-EB6D7AF7BB07}" destId="{15266066-516D-4236-B719-B9807868AF7C}" srcOrd="1" destOrd="0" presId="urn:microsoft.com/office/officeart/2005/8/layout/list1"/>
    <dgm:cxn modelId="{118093B5-2AE4-478E-A031-8F905E7482B6}" type="presParOf" srcId="{65C8DD46-2AEE-4C71-A520-F200740558E3}" destId="{309F9D67-D5E8-4C7F-9C8F-514A5A8178FE}" srcOrd="13" destOrd="0" presId="urn:microsoft.com/office/officeart/2005/8/layout/list1"/>
    <dgm:cxn modelId="{235EB596-D2F1-4D9D-A207-DED2BABCBA47}" type="presParOf" srcId="{65C8DD46-2AEE-4C71-A520-F200740558E3}" destId="{7B22C55B-E944-4547-B2E6-BBE59E056F7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660AA-108D-4D4A-BABC-7C72AF4C79B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34903A-4C35-49D9-B391-5DD5835FB9B2}">
      <dgm:prSet phldrT="[Text]" custT="1"/>
      <dgm:spPr/>
      <dgm:t>
        <a:bodyPr/>
        <a:lstStyle/>
        <a:p>
          <a:r>
            <a:rPr lang="en-US" sz="3200" b="1" dirty="0"/>
            <a:t>State</a:t>
          </a:r>
        </a:p>
      </dgm:t>
    </dgm:pt>
    <dgm:pt modelId="{E132B286-B639-49C2-AEC0-8F9904443464}" type="parTrans" cxnId="{7576DEAF-A1B2-47C1-81A9-29A85FA53DC6}">
      <dgm:prSet/>
      <dgm:spPr/>
      <dgm:t>
        <a:bodyPr/>
        <a:lstStyle/>
        <a:p>
          <a:endParaRPr lang="en-US"/>
        </a:p>
      </dgm:t>
    </dgm:pt>
    <dgm:pt modelId="{FA0E7C82-1664-45ED-B66B-43571FB0C135}" type="sibTrans" cxnId="{7576DEAF-A1B2-47C1-81A9-29A85FA53DC6}">
      <dgm:prSet/>
      <dgm:spPr/>
      <dgm:t>
        <a:bodyPr/>
        <a:lstStyle/>
        <a:p>
          <a:endParaRPr lang="en-US"/>
        </a:p>
      </dgm:t>
    </dgm:pt>
    <dgm:pt modelId="{684849E4-D78B-447D-9534-6B08E29DAE1C}">
      <dgm:prSet phldrT="[Text]"/>
      <dgm:spPr/>
      <dgm:t>
        <a:bodyPr/>
        <a:lstStyle/>
        <a:p>
          <a:r>
            <a:rPr lang="en-US" dirty="0"/>
            <a:t>RCWs: 35.13, 35A.14, and 35.10. </a:t>
          </a:r>
        </a:p>
      </dgm:t>
    </dgm:pt>
    <dgm:pt modelId="{EFC3B727-D4D5-44D9-BF56-B595E7E14973}" type="parTrans" cxnId="{A8530AAB-45D7-4F99-95A7-81DD1C79821F}">
      <dgm:prSet/>
      <dgm:spPr/>
      <dgm:t>
        <a:bodyPr/>
        <a:lstStyle/>
        <a:p>
          <a:endParaRPr lang="en-US"/>
        </a:p>
      </dgm:t>
    </dgm:pt>
    <dgm:pt modelId="{D82C868C-F9EF-4ED5-B2E0-9E27FB25D8A1}" type="sibTrans" cxnId="{A8530AAB-45D7-4F99-95A7-81DD1C79821F}">
      <dgm:prSet/>
      <dgm:spPr/>
      <dgm:t>
        <a:bodyPr/>
        <a:lstStyle/>
        <a:p>
          <a:endParaRPr lang="en-US"/>
        </a:p>
      </dgm:t>
    </dgm:pt>
    <dgm:pt modelId="{F25D7CA5-7603-47A4-ACC6-61EBAEB15A75}">
      <dgm:prSet phldrT="[Text]" custT="1"/>
      <dgm:spPr/>
      <dgm:t>
        <a:bodyPr/>
        <a:lstStyle/>
        <a:p>
          <a:r>
            <a:rPr lang="en-US" sz="3200" b="1" dirty="0"/>
            <a:t>County</a:t>
          </a:r>
        </a:p>
      </dgm:t>
    </dgm:pt>
    <dgm:pt modelId="{A636E619-8766-4226-BFE4-6FEFA0A2D7F9}" type="parTrans" cxnId="{CBF5E3E8-144E-49B4-A799-1C600A2D2364}">
      <dgm:prSet/>
      <dgm:spPr/>
      <dgm:t>
        <a:bodyPr/>
        <a:lstStyle/>
        <a:p>
          <a:endParaRPr lang="en-US"/>
        </a:p>
      </dgm:t>
    </dgm:pt>
    <dgm:pt modelId="{F2E2BAA2-ACB3-4299-8A9F-7552E35A9ECB}" type="sibTrans" cxnId="{CBF5E3E8-144E-49B4-A799-1C600A2D2364}">
      <dgm:prSet/>
      <dgm:spPr/>
      <dgm:t>
        <a:bodyPr/>
        <a:lstStyle/>
        <a:p>
          <a:endParaRPr lang="en-US"/>
        </a:p>
      </dgm:t>
    </dgm:pt>
    <dgm:pt modelId="{620F0A69-5761-4A77-8FE0-AA469FB34C19}">
      <dgm:prSet phldrT="[Text]"/>
      <dgm:spPr/>
      <dgm:t>
        <a:bodyPr/>
        <a:lstStyle/>
        <a:p>
          <a:r>
            <a:rPr lang="en-US" dirty="0"/>
            <a:t>County Wide Planning Policies (CWPPs).</a:t>
          </a:r>
        </a:p>
      </dgm:t>
    </dgm:pt>
    <dgm:pt modelId="{6C56B077-C2D2-400E-A718-86F9BC8C172D}" type="parTrans" cxnId="{16969B5E-C94E-49D8-8BC0-D50CD350A763}">
      <dgm:prSet/>
      <dgm:spPr/>
      <dgm:t>
        <a:bodyPr/>
        <a:lstStyle/>
        <a:p>
          <a:endParaRPr lang="en-US"/>
        </a:p>
      </dgm:t>
    </dgm:pt>
    <dgm:pt modelId="{54F90F99-E08D-4D5F-B65E-74D4C1D6B6FF}" type="sibTrans" cxnId="{16969B5E-C94E-49D8-8BC0-D50CD350A763}">
      <dgm:prSet/>
      <dgm:spPr/>
      <dgm:t>
        <a:bodyPr/>
        <a:lstStyle/>
        <a:p>
          <a:endParaRPr lang="en-US"/>
        </a:p>
      </dgm:t>
    </dgm:pt>
    <dgm:pt modelId="{238D1E8C-EE76-44E6-8088-33D9E7B9803B}">
      <dgm:prSet phldrT="[Text]"/>
      <dgm:spPr/>
      <dgm:t>
        <a:bodyPr/>
        <a:lstStyle/>
        <a:p>
          <a:endParaRPr lang="en-US" dirty="0"/>
        </a:p>
      </dgm:t>
    </dgm:pt>
    <dgm:pt modelId="{79B14041-7816-4C36-B75A-881268FAFC52}" type="parTrans" cxnId="{9D9EB2B8-9045-4D84-AE94-AEAD1D1336B4}">
      <dgm:prSet/>
      <dgm:spPr/>
      <dgm:t>
        <a:bodyPr/>
        <a:lstStyle/>
        <a:p>
          <a:endParaRPr lang="en-US"/>
        </a:p>
      </dgm:t>
    </dgm:pt>
    <dgm:pt modelId="{EE71038F-A0F1-4ED6-A30F-8CC3C6A4E8D7}" type="sibTrans" cxnId="{9D9EB2B8-9045-4D84-AE94-AEAD1D1336B4}">
      <dgm:prSet/>
      <dgm:spPr/>
      <dgm:t>
        <a:bodyPr/>
        <a:lstStyle/>
        <a:p>
          <a:endParaRPr lang="en-US"/>
        </a:p>
      </dgm:t>
    </dgm:pt>
    <dgm:pt modelId="{3F013D77-B0BA-4B1C-AA59-0F0E6CE318C3}">
      <dgm:prSet phldrT="[Text]"/>
      <dgm:spPr/>
      <dgm:t>
        <a:bodyPr/>
        <a:lstStyle/>
        <a:p>
          <a:r>
            <a:rPr lang="en-US" dirty="0"/>
            <a:t>The 2016 Comprehensive Plan.</a:t>
          </a:r>
        </a:p>
      </dgm:t>
    </dgm:pt>
    <dgm:pt modelId="{098F5D5E-CBF0-4AA9-B768-575642FA7361}" type="parTrans" cxnId="{FAF0943C-34C2-4E5B-A538-D5939A8A0F73}">
      <dgm:prSet/>
      <dgm:spPr/>
      <dgm:t>
        <a:bodyPr/>
        <a:lstStyle/>
        <a:p>
          <a:endParaRPr lang="en-US"/>
        </a:p>
      </dgm:t>
    </dgm:pt>
    <dgm:pt modelId="{95F28C47-13B2-42BE-B62B-870DA77F0612}" type="sibTrans" cxnId="{FAF0943C-34C2-4E5B-A538-D5939A8A0F73}">
      <dgm:prSet/>
      <dgm:spPr/>
      <dgm:t>
        <a:bodyPr/>
        <a:lstStyle/>
        <a:p>
          <a:endParaRPr lang="en-US"/>
        </a:p>
      </dgm:t>
    </dgm:pt>
    <dgm:pt modelId="{77C961B7-4FE9-4B17-8788-72F7F7448DFC}">
      <dgm:prSet phldrT="[Text]" custT="1"/>
      <dgm:spPr/>
      <dgm:t>
        <a:bodyPr/>
        <a:lstStyle/>
        <a:p>
          <a:r>
            <a:rPr lang="en-US" sz="3200" b="1" dirty="0"/>
            <a:t>City</a:t>
          </a:r>
        </a:p>
      </dgm:t>
    </dgm:pt>
    <dgm:pt modelId="{5184DD3D-2813-41E1-8169-392DE9B6C213}" type="sibTrans" cxnId="{55E24A0E-EE74-4707-B03F-E514F9EED436}">
      <dgm:prSet/>
      <dgm:spPr/>
      <dgm:t>
        <a:bodyPr/>
        <a:lstStyle/>
        <a:p>
          <a:endParaRPr lang="en-US"/>
        </a:p>
      </dgm:t>
    </dgm:pt>
    <dgm:pt modelId="{2D64A3E6-08F4-435C-8AE8-044D39FFEDE6}" type="parTrans" cxnId="{55E24A0E-EE74-4707-B03F-E514F9EED436}">
      <dgm:prSet/>
      <dgm:spPr/>
      <dgm:t>
        <a:bodyPr/>
        <a:lstStyle/>
        <a:p>
          <a:endParaRPr lang="en-US"/>
        </a:p>
      </dgm:t>
    </dgm:pt>
    <dgm:pt modelId="{5A1998CE-7171-41F6-9BC0-12FF42391265}">
      <dgm:prSet phldrT="[Text]"/>
      <dgm:spPr/>
      <dgm:t>
        <a:bodyPr/>
        <a:lstStyle/>
        <a:p>
          <a:r>
            <a:rPr lang="en-US" dirty="0"/>
            <a:t>WACs: 173-26-150 and -160.  </a:t>
          </a:r>
        </a:p>
      </dgm:t>
    </dgm:pt>
    <dgm:pt modelId="{CA53CE0D-E6DD-4CA4-92DD-B349A78466AC}" type="parTrans" cxnId="{803DB6F1-616B-4580-B1A9-DB04BDE7C77F}">
      <dgm:prSet/>
      <dgm:spPr/>
      <dgm:t>
        <a:bodyPr/>
        <a:lstStyle/>
        <a:p>
          <a:endParaRPr lang="en-US"/>
        </a:p>
      </dgm:t>
    </dgm:pt>
    <dgm:pt modelId="{DD02774F-0E80-4E9D-8A30-8A64C8350495}" type="sibTrans" cxnId="{803DB6F1-616B-4580-B1A9-DB04BDE7C77F}">
      <dgm:prSet/>
      <dgm:spPr/>
      <dgm:t>
        <a:bodyPr/>
        <a:lstStyle/>
        <a:p>
          <a:endParaRPr lang="en-US"/>
        </a:p>
      </dgm:t>
    </dgm:pt>
    <dgm:pt modelId="{7B991CA5-7542-4A44-9666-5B1C5000642E}">
      <dgm:prSet phldrT="[Text]"/>
      <dgm:spPr/>
      <dgm:t>
        <a:bodyPr/>
        <a:lstStyle/>
        <a:p>
          <a:endParaRPr lang="en-US" dirty="0"/>
        </a:p>
      </dgm:t>
    </dgm:pt>
    <dgm:pt modelId="{67349E64-4533-4DEE-9E4E-C86A9C6005FE}" type="parTrans" cxnId="{8DD18783-ADB5-4EE1-8EF8-49E6790C19AB}">
      <dgm:prSet/>
      <dgm:spPr/>
      <dgm:t>
        <a:bodyPr/>
        <a:lstStyle/>
        <a:p>
          <a:endParaRPr lang="en-US"/>
        </a:p>
      </dgm:t>
    </dgm:pt>
    <dgm:pt modelId="{EFADE71E-B892-4930-B47B-A6C07F8E4707}" type="sibTrans" cxnId="{8DD18783-ADB5-4EE1-8EF8-49E6790C19AB}">
      <dgm:prSet/>
      <dgm:spPr/>
      <dgm:t>
        <a:bodyPr/>
        <a:lstStyle/>
        <a:p>
          <a:endParaRPr lang="en-US"/>
        </a:p>
      </dgm:t>
    </dgm:pt>
    <dgm:pt modelId="{251C49E2-B402-4D8A-8BD0-6E49287887B2}">
      <dgm:prSet phldrT="[Text]"/>
      <dgm:spPr/>
      <dgm:t>
        <a:bodyPr/>
        <a:lstStyle/>
        <a:p>
          <a:r>
            <a:rPr lang="en-US" dirty="0"/>
            <a:t>RES 1844-21.</a:t>
          </a:r>
        </a:p>
      </dgm:t>
    </dgm:pt>
    <dgm:pt modelId="{18D7F5E6-773D-4244-AD26-FA7F05A800E5}" type="parTrans" cxnId="{CDC98ABD-561C-4B90-9CF6-3B57F199E096}">
      <dgm:prSet/>
      <dgm:spPr/>
      <dgm:t>
        <a:bodyPr/>
        <a:lstStyle/>
        <a:p>
          <a:endParaRPr lang="en-US"/>
        </a:p>
      </dgm:t>
    </dgm:pt>
    <dgm:pt modelId="{07B8D10E-F484-4D51-A0AA-AAE613A1546A}" type="sibTrans" cxnId="{CDC98ABD-561C-4B90-9CF6-3B57F199E096}">
      <dgm:prSet/>
      <dgm:spPr/>
      <dgm:t>
        <a:bodyPr/>
        <a:lstStyle/>
        <a:p>
          <a:endParaRPr lang="en-US"/>
        </a:p>
      </dgm:t>
    </dgm:pt>
    <dgm:pt modelId="{E706D45B-9A08-415C-B7A7-43758161D099}">
      <dgm:prSet phldrT="[Text]"/>
      <dgm:spPr/>
      <dgm:t>
        <a:bodyPr/>
        <a:lstStyle/>
        <a:p>
          <a:r>
            <a:rPr lang="en-US" dirty="0"/>
            <a:t>The Land Use Element (goals and policies).</a:t>
          </a:r>
        </a:p>
      </dgm:t>
    </dgm:pt>
    <dgm:pt modelId="{A79DABBC-B666-4793-A453-CCE3E0610DDE}" type="parTrans" cxnId="{8E1E7B79-3F4F-4BD2-9CE9-8E1CF97EA5EA}">
      <dgm:prSet/>
      <dgm:spPr/>
      <dgm:t>
        <a:bodyPr/>
        <a:lstStyle/>
        <a:p>
          <a:endParaRPr lang="en-US"/>
        </a:p>
      </dgm:t>
    </dgm:pt>
    <dgm:pt modelId="{A231A76D-030B-4B24-91E3-5D3C4AA281C8}" type="sibTrans" cxnId="{8E1E7B79-3F4F-4BD2-9CE9-8E1CF97EA5EA}">
      <dgm:prSet/>
      <dgm:spPr/>
      <dgm:t>
        <a:bodyPr/>
        <a:lstStyle/>
        <a:p>
          <a:endParaRPr lang="en-US"/>
        </a:p>
      </dgm:t>
    </dgm:pt>
    <dgm:pt modelId="{8FBB69E2-1A8B-42D7-9AE4-84E39C6026F2}">
      <dgm:prSet phldrT="[Text]"/>
      <dgm:spPr/>
      <dgm:t>
        <a:bodyPr/>
        <a:lstStyle/>
        <a:p>
          <a:endParaRPr lang="en-US" dirty="0"/>
        </a:p>
      </dgm:t>
    </dgm:pt>
    <dgm:pt modelId="{5F0B8138-B290-4ABD-8799-89BB4AB2EBC0}" type="parTrans" cxnId="{B1B545CF-3EB0-40A3-8BCE-EC5F69319EEB}">
      <dgm:prSet/>
      <dgm:spPr/>
      <dgm:t>
        <a:bodyPr/>
        <a:lstStyle/>
        <a:p>
          <a:endParaRPr lang="en-US"/>
        </a:p>
      </dgm:t>
    </dgm:pt>
    <dgm:pt modelId="{06CB6C71-8202-4C9D-86B7-6221E54EDD1C}" type="sibTrans" cxnId="{B1B545CF-3EB0-40A3-8BCE-EC5F69319EEB}">
      <dgm:prSet/>
      <dgm:spPr/>
      <dgm:t>
        <a:bodyPr/>
        <a:lstStyle/>
        <a:p>
          <a:endParaRPr lang="en-US"/>
        </a:p>
      </dgm:t>
    </dgm:pt>
    <dgm:pt modelId="{D444C2C6-97C3-43ED-B9A2-21A803DA908C}">
      <dgm:prSet phldrT="[Text]"/>
      <dgm:spPr/>
      <dgm:t>
        <a:bodyPr/>
        <a:lstStyle/>
        <a:p>
          <a:endParaRPr lang="en-US" dirty="0"/>
        </a:p>
      </dgm:t>
    </dgm:pt>
    <dgm:pt modelId="{374E6857-9CFF-4122-8364-031F8A552173}" type="parTrans" cxnId="{A1F4D18D-9578-4662-A7A5-C8358E97D585}">
      <dgm:prSet/>
      <dgm:spPr/>
      <dgm:t>
        <a:bodyPr/>
        <a:lstStyle/>
        <a:p>
          <a:endParaRPr lang="en-US"/>
        </a:p>
      </dgm:t>
    </dgm:pt>
    <dgm:pt modelId="{B8C42AB2-D6DD-4CEB-AA88-9DEB5051EB08}" type="sibTrans" cxnId="{A1F4D18D-9578-4662-A7A5-C8358E97D585}">
      <dgm:prSet/>
      <dgm:spPr/>
      <dgm:t>
        <a:bodyPr/>
        <a:lstStyle/>
        <a:p>
          <a:endParaRPr lang="en-US"/>
        </a:p>
      </dgm:t>
    </dgm:pt>
    <dgm:pt modelId="{ECF6BCCA-D00B-44E1-997A-466C698A8656}">
      <dgm:prSet phldrT="[Text]"/>
      <dgm:spPr/>
      <dgm:t>
        <a:bodyPr/>
        <a:lstStyle/>
        <a:p>
          <a:endParaRPr lang="en-US" dirty="0"/>
        </a:p>
      </dgm:t>
    </dgm:pt>
    <dgm:pt modelId="{D1A778E2-8B0E-405F-994F-639C1B5C0788}" type="parTrans" cxnId="{4CA326AC-6F2E-4048-983A-F1D94ABC2147}">
      <dgm:prSet/>
      <dgm:spPr/>
      <dgm:t>
        <a:bodyPr/>
        <a:lstStyle/>
        <a:p>
          <a:endParaRPr lang="en-US"/>
        </a:p>
      </dgm:t>
    </dgm:pt>
    <dgm:pt modelId="{1104A3E0-3AFD-4C5E-A1FF-969DEBF129EA}" type="sibTrans" cxnId="{4CA326AC-6F2E-4048-983A-F1D94ABC2147}">
      <dgm:prSet/>
      <dgm:spPr/>
      <dgm:t>
        <a:bodyPr/>
        <a:lstStyle/>
        <a:p>
          <a:endParaRPr lang="en-US"/>
        </a:p>
      </dgm:t>
    </dgm:pt>
    <dgm:pt modelId="{D4AFB984-BB87-4172-8A12-AB2E8FA2C092}" type="pres">
      <dgm:prSet presAssocID="{62F660AA-108D-4D4A-BABC-7C72AF4C79BD}" presName="Name0" presStyleCnt="0">
        <dgm:presLayoutVars>
          <dgm:dir/>
          <dgm:animLvl val="lvl"/>
          <dgm:resizeHandles val="exact"/>
        </dgm:presLayoutVars>
      </dgm:prSet>
      <dgm:spPr/>
    </dgm:pt>
    <dgm:pt modelId="{7BA3D5D2-0105-4847-BBA8-0D5919CC3BEB}" type="pres">
      <dgm:prSet presAssocID="{2134903A-4C35-49D9-B391-5DD5835FB9B2}" presName="composite" presStyleCnt="0"/>
      <dgm:spPr/>
    </dgm:pt>
    <dgm:pt modelId="{35A278AE-469C-4A99-BD44-02C3CE73DAFA}" type="pres">
      <dgm:prSet presAssocID="{2134903A-4C35-49D9-B391-5DD5835FB9B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B273C95-BD52-496D-A2AB-85CA89404F7F}" type="pres">
      <dgm:prSet presAssocID="{2134903A-4C35-49D9-B391-5DD5835FB9B2}" presName="desTx" presStyleLbl="alignAccFollowNode1" presStyleIdx="0" presStyleCnt="3" custLinFactNeighborX="-103" custLinFactNeighborY="586">
        <dgm:presLayoutVars>
          <dgm:bulletEnabled val="1"/>
        </dgm:presLayoutVars>
      </dgm:prSet>
      <dgm:spPr/>
    </dgm:pt>
    <dgm:pt modelId="{535B2367-4FA6-4B86-80F9-A34EC9A1232F}" type="pres">
      <dgm:prSet presAssocID="{FA0E7C82-1664-45ED-B66B-43571FB0C135}" presName="space" presStyleCnt="0"/>
      <dgm:spPr/>
    </dgm:pt>
    <dgm:pt modelId="{B90C10BD-50E6-48FF-B699-B9BAA64773AF}" type="pres">
      <dgm:prSet presAssocID="{F25D7CA5-7603-47A4-ACC6-61EBAEB15A75}" presName="composite" presStyleCnt="0"/>
      <dgm:spPr/>
    </dgm:pt>
    <dgm:pt modelId="{F3FBBE39-97A1-4BF0-99CB-7D0708FB695A}" type="pres">
      <dgm:prSet presAssocID="{F25D7CA5-7603-47A4-ACC6-61EBAEB15A7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BEF2F46-728E-4BF9-8925-8A8C7395B321}" type="pres">
      <dgm:prSet presAssocID="{F25D7CA5-7603-47A4-ACC6-61EBAEB15A75}" presName="desTx" presStyleLbl="alignAccFollowNode1" presStyleIdx="1" presStyleCnt="3">
        <dgm:presLayoutVars>
          <dgm:bulletEnabled val="1"/>
        </dgm:presLayoutVars>
      </dgm:prSet>
      <dgm:spPr/>
    </dgm:pt>
    <dgm:pt modelId="{D063049B-65ED-44A3-8AA0-7829707A3CA4}" type="pres">
      <dgm:prSet presAssocID="{F2E2BAA2-ACB3-4299-8A9F-7552E35A9ECB}" presName="space" presStyleCnt="0"/>
      <dgm:spPr/>
    </dgm:pt>
    <dgm:pt modelId="{5D74D7E1-B1EC-4B1F-9446-70330154AA22}" type="pres">
      <dgm:prSet presAssocID="{77C961B7-4FE9-4B17-8788-72F7F7448DFC}" presName="composite" presStyleCnt="0"/>
      <dgm:spPr/>
    </dgm:pt>
    <dgm:pt modelId="{7F54C029-F63D-4AD6-94B0-C54D9134E627}" type="pres">
      <dgm:prSet presAssocID="{77C961B7-4FE9-4B17-8788-72F7F7448DF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8BAEF4A-2CAB-45AD-9401-557BE45147C1}" type="pres">
      <dgm:prSet presAssocID="{77C961B7-4FE9-4B17-8788-72F7F7448DF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5E24A0E-EE74-4707-B03F-E514F9EED436}" srcId="{62F660AA-108D-4D4A-BABC-7C72AF4C79BD}" destId="{77C961B7-4FE9-4B17-8788-72F7F7448DFC}" srcOrd="2" destOrd="0" parTransId="{2D64A3E6-08F4-435C-8AE8-044D39FFEDE6}" sibTransId="{5184DD3D-2813-41E1-8169-392DE9B6C213}"/>
    <dgm:cxn modelId="{FAF0943C-34C2-4E5B-A538-D5939A8A0F73}" srcId="{77C961B7-4FE9-4B17-8788-72F7F7448DFC}" destId="{3F013D77-B0BA-4B1C-AA59-0F0E6CE318C3}" srcOrd="0" destOrd="0" parTransId="{098F5D5E-CBF0-4AA9-B768-575642FA7361}" sibTransId="{95F28C47-13B2-42BE-B62B-870DA77F0612}"/>
    <dgm:cxn modelId="{B167A03E-55F5-448F-AFD6-FC7C379C4A75}" type="presOf" srcId="{ECF6BCCA-D00B-44E1-997A-466C698A8656}" destId="{ABEF2F46-728E-4BF9-8925-8A8C7395B321}" srcOrd="0" destOrd="1" presId="urn:microsoft.com/office/officeart/2005/8/layout/hList1"/>
    <dgm:cxn modelId="{16969B5E-C94E-49D8-8BC0-D50CD350A763}" srcId="{F25D7CA5-7603-47A4-ACC6-61EBAEB15A75}" destId="{620F0A69-5761-4A77-8FE0-AA469FB34C19}" srcOrd="0" destOrd="0" parTransId="{6C56B077-C2D2-400E-A718-86F9BC8C172D}" sibTransId="{54F90F99-E08D-4D5F-B65E-74D4C1D6B6FF}"/>
    <dgm:cxn modelId="{67B1DB4B-7CCC-47E5-8BD0-5F0D2FE48440}" type="presOf" srcId="{620F0A69-5761-4A77-8FE0-AA469FB34C19}" destId="{ABEF2F46-728E-4BF9-8925-8A8C7395B321}" srcOrd="0" destOrd="0" presId="urn:microsoft.com/office/officeart/2005/8/layout/hList1"/>
    <dgm:cxn modelId="{7B9C7671-E468-4E78-B702-9D312A082BFE}" type="presOf" srcId="{62F660AA-108D-4D4A-BABC-7C72AF4C79BD}" destId="{D4AFB984-BB87-4172-8A12-AB2E8FA2C092}" srcOrd="0" destOrd="0" presId="urn:microsoft.com/office/officeart/2005/8/layout/hList1"/>
    <dgm:cxn modelId="{30DBA677-2EF7-411C-B52F-C8A7839B6D82}" type="presOf" srcId="{3F013D77-B0BA-4B1C-AA59-0F0E6CE318C3}" destId="{78BAEF4A-2CAB-45AD-9401-557BE45147C1}" srcOrd="0" destOrd="0" presId="urn:microsoft.com/office/officeart/2005/8/layout/hList1"/>
    <dgm:cxn modelId="{BCFA4378-E31B-4A15-83A0-98E2CD70FE2E}" type="presOf" srcId="{F25D7CA5-7603-47A4-ACC6-61EBAEB15A75}" destId="{F3FBBE39-97A1-4BF0-99CB-7D0708FB695A}" srcOrd="0" destOrd="0" presId="urn:microsoft.com/office/officeart/2005/8/layout/hList1"/>
    <dgm:cxn modelId="{FCCB5858-1950-4F61-A9F3-15F9E4D33BFF}" type="presOf" srcId="{238D1E8C-EE76-44E6-8088-33D9E7B9803B}" destId="{ABEF2F46-728E-4BF9-8925-8A8C7395B321}" srcOrd="0" destOrd="3" presId="urn:microsoft.com/office/officeart/2005/8/layout/hList1"/>
    <dgm:cxn modelId="{8E1E7B79-3F4F-4BD2-9CE9-8E1CF97EA5EA}" srcId="{77C961B7-4FE9-4B17-8788-72F7F7448DFC}" destId="{E706D45B-9A08-415C-B7A7-43758161D099}" srcOrd="3" destOrd="0" parTransId="{A79DABBC-B666-4793-A453-CCE3E0610DDE}" sibTransId="{A231A76D-030B-4B24-91E3-5D3C4AA281C8}"/>
    <dgm:cxn modelId="{823F1381-6A17-45D7-8EAA-561D78C609F1}" type="presOf" srcId="{684849E4-D78B-447D-9534-6B08E29DAE1C}" destId="{8B273C95-BD52-496D-A2AB-85CA89404F7F}" srcOrd="0" destOrd="0" presId="urn:microsoft.com/office/officeart/2005/8/layout/hList1"/>
    <dgm:cxn modelId="{8DD18783-ADB5-4EE1-8EF8-49E6790C19AB}" srcId="{2134903A-4C35-49D9-B391-5DD5835FB9B2}" destId="{7B991CA5-7542-4A44-9666-5B1C5000642E}" srcOrd="1" destOrd="0" parTransId="{67349E64-4533-4DEE-9E4E-C86A9C6005FE}" sibTransId="{EFADE71E-B892-4930-B47B-A6C07F8E4707}"/>
    <dgm:cxn modelId="{A1F4D18D-9578-4662-A7A5-C8358E97D585}" srcId="{77C961B7-4FE9-4B17-8788-72F7F7448DFC}" destId="{D444C2C6-97C3-43ED-B9A2-21A803DA908C}" srcOrd="2" destOrd="0" parTransId="{374E6857-9CFF-4122-8364-031F8A552173}" sibTransId="{B8C42AB2-D6DD-4CEB-AA88-9DEB5051EB08}"/>
    <dgm:cxn modelId="{4D187A8F-30C9-4382-9C73-2D6EA48F6A06}" type="presOf" srcId="{2134903A-4C35-49D9-B391-5DD5835FB9B2}" destId="{35A278AE-469C-4A99-BD44-02C3CE73DAFA}" srcOrd="0" destOrd="0" presId="urn:microsoft.com/office/officeart/2005/8/layout/hList1"/>
    <dgm:cxn modelId="{9AEE54A6-E7FB-4E04-B96A-66D3106EC8A5}" type="presOf" srcId="{E706D45B-9A08-415C-B7A7-43758161D099}" destId="{78BAEF4A-2CAB-45AD-9401-557BE45147C1}" srcOrd="0" destOrd="3" presId="urn:microsoft.com/office/officeart/2005/8/layout/hList1"/>
    <dgm:cxn modelId="{A8530AAB-45D7-4F99-95A7-81DD1C79821F}" srcId="{2134903A-4C35-49D9-B391-5DD5835FB9B2}" destId="{684849E4-D78B-447D-9534-6B08E29DAE1C}" srcOrd="0" destOrd="0" parTransId="{EFC3B727-D4D5-44D9-BF56-B595E7E14973}" sibTransId="{D82C868C-F9EF-4ED5-B2E0-9E27FB25D8A1}"/>
    <dgm:cxn modelId="{4CA326AC-6F2E-4048-983A-F1D94ABC2147}" srcId="{F25D7CA5-7603-47A4-ACC6-61EBAEB15A75}" destId="{ECF6BCCA-D00B-44E1-997A-466C698A8656}" srcOrd="1" destOrd="0" parTransId="{D1A778E2-8B0E-405F-994F-639C1B5C0788}" sibTransId="{1104A3E0-3AFD-4C5E-A1FF-969DEBF129EA}"/>
    <dgm:cxn modelId="{4CA93AAC-1491-480A-8835-58A529C21805}" type="presOf" srcId="{77C961B7-4FE9-4B17-8788-72F7F7448DFC}" destId="{7F54C029-F63D-4AD6-94B0-C54D9134E627}" srcOrd="0" destOrd="0" presId="urn:microsoft.com/office/officeart/2005/8/layout/hList1"/>
    <dgm:cxn modelId="{62703FAD-F89D-455D-BA98-EC2F29EB5861}" type="presOf" srcId="{251C49E2-B402-4D8A-8BD0-6E49287887B2}" destId="{ABEF2F46-728E-4BF9-8925-8A8C7395B321}" srcOrd="0" destOrd="2" presId="urn:microsoft.com/office/officeart/2005/8/layout/hList1"/>
    <dgm:cxn modelId="{6F97D9AF-53E7-4292-BD16-18B646B2594F}" type="presOf" srcId="{5A1998CE-7171-41F6-9BC0-12FF42391265}" destId="{8B273C95-BD52-496D-A2AB-85CA89404F7F}" srcOrd="0" destOrd="2" presId="urn:microsoft.com/office/officeart/2005/8/layout/hList1"/>
    <dgm:cxn modelId="{7576DEAF-A1B2-47C1-81A9-29A85FA53DC6}" srcId="{62F660AA-108D-4D4A-BABC-7C72AF4C79BD}" destId="{2134903A-4C35-49D9-B391-5DD5835FB9B2}" srcOrd="0" destOrd="0" parTransId="{E132B286-B639-49C2-AEC0-8F9904443464}" sibTransId="{FA0E7C82-1664-45ED-B66B-43571FB0C135}"/>
    <dgm:cxn modelId="{9D9EB2B8-9045-4D84-AE94-AEAD1D1336B4}" srcId="{F25D7CA5-7603-47A4-ACC6-61EBAEB15A75}" destId="{238D1E8C-EE76-44E6-8088-33D9E7B9803B}" srcOrd="3" destOrd="0" parTransId="{79B14041-7816-4C36-B75A-881268FAFC52}" sibTransId="{EE71038F-A0F1-4ED6-A30F-8CC3C6A4E8D7}"/>
    <dgm:cxn modelId="{CDC98ABD-561C-4B90-9CF6-3B57F199E096}" srcId="{F25D7CA5-7603-47A4-ACC6-61EBAEB15A75}" destId="{251C49E2-B402-4D8A-8BD0-6E49287887B2}" srcOrd="2" destOrd="0" parTransId="{18D7F5E6-773D-4244-AD26-FA7F05A800E5}" sibTransId="{07B8D10E-F484-4D51-A0AA-AAE613A1546A}"/>
    <dgm:cxn modelId="{1DC969BE-7A7D-4FEF-B783-99C6649A5FF4}" type="presOf" srcId="{8FBB69E2-1A8B-42D7-9AE4-84E39C6026F2}" destId="{78BAEF4A-2CAB-45AD-9401-557BE45147C1}" srcOrd="0" destOrd="1" presId="urn:microsoft.com/office/officeart/2005/8/layout/hList1"/>
    <dgm:cxn modelId="{143B9FC7-0E38-459C-BAF9-C4FAEF5A97EB}" type="presOf" srcId="{D444C2C6-97C3-43ED-B9A2-21A803DA908C}" destId="{78BAEF4A-2CAB-45AD-9401-557BE45147C1}" srcOrd="0" destOrd="2" presId="urn:microsoft.com/office/officeart/2005/8/layout/hList1"/>
    <dgm:cxn modelId="{B1B545CF-3EB0-40A3-8BCE-EC5F69319EEB}" srcId="{77C961B7-4FE9-4B17-8788-72F7F7448DFC}" destId="{8FBB69E2-1A8B-42D7-9AE4-84E39C6026F2}" srcOrd="1" destOrd="0" parTransId="{5F0B8138-B290-4ABD-8799-89BB4AB2EBC0}" sibTransId="{06CB6C71-8202-4C9D-86B7-6221E54EDD1C}"/>
    <dgm:cxn modelId="{CBF5E3E8-144E-49B4-A799-1C600A2D2364}" srcId="{62F660AA-108D-4D4A-BABC-7C72AF4C79BD}" destId="{F25D7CA5-7603-47A4-ACC6-61EBAEB15A75}" srcOrd="1" destOrd="0" parTransId="{A636E619-8766-4226-BFE4-6FEFA0A2D7F9}" sibTransId="{F2E2BAA2-ACB3-4299-8A9F-7552E35A9ECB}"/>
    <dgm:cxn modelId="{803DB6F1-616B-4580-B1A9-DB04BDE7C77F}" srcId="{2134903A-4C35-49D9-B391-5DD5835FB9B2}" destId="{5A1998CE-7171-41F6-9BC0-12FF42391265}" srcOrd="2" destOrd="0" parTransId="{CA53CE0D-E6DD-4CA4-92DD-B349A78466AC}" sibTransId="{DD02774F-0E80-4E9D-8A30-8A64C8350495}"/>
    <dgm:cxn modelId="{733EA7FF-4934-437C-8A5A-CA4DDA3BD25E}" type="presOf" srcId="{7B991CA5-7542-4A44-9666-5B1C5000642E}" destId="{8B273C95-BD52-496D-A2AB-85CA89404F7F}" srcOrd="0" destOrd="1" presId="urn:microsoft.com/office/officeart/2005/8/layout/hList1"/>
    <dgm:cxn modelId="{AEFEBA72-2388-4626-9DF5-BB3D75ECC259}" type="presParOf" srcId="{D4AFB984-BB87-4172-8A12-AB2E8FA2C092}" destId="{7BA3D5D2-0105-4847-BBA8-0D5919CC3BEB}" srcOrd="0" destOrd="0" presId="urn:microsoft.com/office/officeart/2005/8/layout/hList1"/>
    <dgm:cxn modelId="{448758C3-C13C-4A49-A996-4FD996EC2DE4}" type="presParOf" srcId="{7BA3D5D2-0105-4847-BBA8-0D5919CC3BEB}" destId="{35A278AE-469C-4A99-BD44-02C3CE73DAFA}" srcOrd="0" destOrd="0" presId="urn:microsoft.com/office/officeart/2005/8/layout/hList1"/>
    <dgm:cxn modelId="{B3AC5EA0-94EF-4288-B4E1-77C50A41C116}" type="presParOf" srcId="{7BA3D5D2-0105-4847-BBA8-0D5919CC3BEB}" destId="{8B273C95-BD52-496D-A2AB-85CA89404F7F}" srcOrd="1" destOrd="0" presId="urn:microsoft.com/office/officeart/2005/8/layout/hList1"/>
    <dgm:cxn modelId="{BB934D3C-6C07-41B4-8F77-D8F0AD3F9AD1}" type="presParOf" srcId="{D4AFB984-BB87-4172-8A12-AB2E8FA2C092}" destId="{535B2367-4FA6-4B86-80F9-A34EC9A1232F}" srcOrd="1" destOrd="0" presId="urn:microsoft.com/office/officeart/2005/8/layout/hList1"/>
    <dgm:cxn modelId="{382F62A2-8EFA-46CA-B053-9A8568291851}" type="presParOf" srcId="{D4AFB984-BB87-4172-8A12-AB2E8FA2C092}" destId="{B90C10BD-50E6-48FF-B699-B9BAA64773AF}" srcOrd="2" destOrd="0" presId="urn:microsoft.com/office/officeart/2005/8/layout/hList1"/>
    <dgm:cxn modelId="{16495B4A-6FE9-4742-9AF3-9184FE6C127B}" type="presParOf" srcId="{B90C10BD-50E6-48FF-B699-B9BAA64773AF}" destId="{F3FBBE39-97A1-4BF0-99CB-7D0708FB695A}" srcOrd="0" destOrd="0" presId="urn:microsoft.com/office/officeart/2005/8/layout/hList1"/>
    <dgm:cxn modelId="{E868727A-A756-41DD-A7D5-635C6BDD6D2E}" type="presParOf" srcId="{B90C10BD-50E6-48FF-B699-B9BAA64773AF}" destId="{ABEF2F46-728E-4BF9-8925-8A8C7395B321}" srcOrd="1" destOrd="0" presId="urn:microsoft.com/office/officeart/2005/8/layout/hList1"/>
    <dgm:cxn modelId="{615AB3DA-CB36-442B-B18F-C0A47D19D172}" type="presParOf" srcId="{D4AFB984-BB87-4172-8A12-AB2E8FA2C092}" destId="{D063049B-65ED-44A3-8AA0-7829707A3CA4}" srcOrd="3" destOrd="0" presId="urn:microsoft.com/office/officeart/2005/8/layout/hList1"/>
    <dgm:cxn modelId="{C36EB35B-D653-41A2-A53F-6611FDDE5F56}" type="presParOf" srcId="{D4AFB984-BB87-4172-8A12-AB2E8FA2C092}" destId="{5D74D7E1-B1EC-4B1F-9446-70330154AA22}" srcOrd="4" destOrd="0" presId="urn:microsoft.com/office/officeart/2005/8/layout/hList1"/>
    <dgm:cxn modelId="{1603495C-6EE6-4079-A267-2D6D869CF461}" type="presParOf" srcId="{5D74D7E1-B1EC-4B1F-9446-70330154AA22}" destId="{7F54C029-F63D-4AD6-94B0-C54D9134E627}" srcOrd="0" destOrd="0" presId="urn:microsoft.com/office/officeart/2005/8/layout/hList1"/>
    <dgm:cxn modelId="{1F767169-EE6E-40D4-A5D5-DEAF6BD5517C}" type="presParOf" srcId="{5D74D7E1-B1EC-4B1F-9446-70330154AA22}" destId="{78BAEF4A-2CAB-45AD-9401-557BE45147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FF9687-76C0-47F2-90AD-D17C25B5E97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F3FB66-B605-4F4C-8D2C-1978EDCAF777}">
      <dgm:prSet phldrT="[Text]" custT="1"/>
      <dgm:spPr/>
      <dgm:t>
        <a:bodyPr/>
        <a:lstStyle/>
        <a:p>
          <a:r>
            <a:rPr lang="en-US" sz="2000" dirty="0"/>
            <a:t>Current UGA</a:t>
          </a:r>
        </a:p>
      </dgm:t>
    </dgm:pt>
    <dgm:pt modelId="{F3901807-BA13-4F91-8AAB-C0C331554E1F}" type="parTrans" cxnId="{B91FDB19-3F95-49CC-AD9A-24D7E2ED25C7}">
      <dgm:prSet/>
      <dgm:spPr/>
      <dgm:t>
        <a:bodyPr/>
        <a:lstStyle/>
        <a:p>
          <a:endParaRPr lang="en-US"/>
        </a:p>
      </dgm:t>
    </dgm:pt>
    <dgm:pt modelId="{5E54FE41-2106-4472-8074-105C1B386822}" type="sibTrans" cxnId="{B91FDB19-3F95-49CC-AD9A-24D7E2ED25C7}">
      <dgm:prSet/>
      <dgm:spPr/>
      <dgm:t>
        <a:bodyPr/>
        <a:lstStyle/>
        <a:p>
          <a:endParaRPr lang="en-US"/>
        </a:p>
      </dgm:t>
    </dgm:pt>
    <dgm:pt modelId="{B6469C24-A8DE-4EC6-9BE5-452310E1579F}">
      <dgm:prSet phldrT="[Text]"/>
      <dgm:spPr/>
      <dgm:t>
        <a:bodyPr/>
        <a:lstStyle/>
        <a:p>
          <a:r>
            <a:rPr lang="en-US" dirty="0"/>
            <a:t>Outside Utilities Agreement</a:t>
          </a:r>
        </a:p>
      </dgm:t>
    </dgm:pt>
    <dgm:pt modelId="{849F20BA-6FFA-4FA3-9E81-5A81631F47B3}" type="parTrans" cxnId="{7198F407-7E2C-49C2-9AE4-BFA441D3B522}">
      <dgm:prSet/>
      <dgm:spPr/>
      <dgm:t>
        <a:bodyPr/>
        <a:lstStyle/>
        <a:p>
          <a:endParaRPr lang="en-US"/>
        </a:p>
      </dgm:t>
    </dgm:pt>
    <dgm:pt modelId="{4D53B331-C020-473C-921B-4B6C162BAE3C}" type="sibTrans" cxnId="{7198F407-7E2C-49C2-9AE4-BFA441D3B522}">
      <dgm:prSet/>
      <dgm:spPr/>
      <dgm:t>
        <a:bodyPr/>
        <a:lstStyle/>
        <a:p>
          <a:endParaRPr lang="en-US"/>
        </a:p>
      </dgm:t>
    </dgm:pt>
    <dgm:pt modelId="{6CDF8091-4289-46ED-859D-DBBE15A82225}">
      <dgm:prSet phldrT="[Text]"/>
      <dgm:spPr/>
      <dgm:t>
        <a:bodyPr/>
        <a:lstStyle/>
        <a:p>
          <a:r>
            <a:rPr lang="en-US" dirty="0"/>
            <a:t> Map LU-2</a:t>
          </a:r>
        </a:p>
      </dgm:t>
    </dgm:pt>
    <dgm:pt modelId="{BA6C9DBD-5EB3-4E2C-B36D-EB96A921E585}" type="parTrans" cxnId="{84D56A79-05A4-44C3-915F-5E13E960F700}">
      <dgm:prSet/>
      <dgm:spPr/>
      <dgm:t>
        <a:bodyPr/>
        <a:lstStyle/>
        <a:p>
          <a:endParaRPr lang="en-US"/>
        </a:p>
      </dgm:t>
    </dgm:pt>
    <dgm:pt modelId="{7441A66B-0D69-4514-895D-935D335020EE}" type="sibTrans" cxnId="{84D56A79-05A4-44C3-915F-5E13E960F700}">
      <dgm:prSet/>
      <dgm:spPr/>
      <dgm:t>
        <a:bodyPr/>
        <a:lstStyle/>
        <a:p>
          <a:endParaRPr lang="en-US"/>
        </a:p>
      </dgm:t>
    </dgm:pt>
    <dgm:pt modelId="{A305FE8E-C60F-4AFA-AECA-CEF0D8F3CEE1}">
      <dgm:prSet/>
      <dgm:spPr/>
      <dgm:t>
        <a:bodyPr/>
        <a:lstStyle/>
        <a:p>
          <a:r>
            <a:rPr lang="en-US" dirty="0"/>
            <a:t>Discussions with City</a:t>
          </a:r>
        </a:p>
      </dgm:t>
    </dgm:pt>
    <dgm:pt modelId="{E369AB51-E3DF-4DDD-8953-40E42922348C}" type="parTrans" cxnId="{009CFC99-8E43-4F66-88A8-A55D2365D58B}">
      <dgm:prSet/>
      <dgm:spPr/>
      <dgm:t>
        <a:bodyPr/>
        <a:lstStyle/>
        <a:p>
          <a:endParaRPr lang="en-US"/>
        </a:p>
      </dgm:t>
    </dgm:pt>
    <dgm:pt modelId="{9D4A4F3E-7643-4594-B79D-AD3044B605D7}" type="sibTrans" cxnId="{009CFC99-8E43-4F66-88A8-A55D2365D58B}">
      <dgm:prSet/>
      <dgm:spPr/>
      <dgm:t>
        <a:bodyPr/>
        <a:lstStyle/>
        <a:p>
          <a:endParaRPr lang="en-US"/>
        </a:p>
      </dgm:t>
    </dgm:pt>
    <dgm:pt modelId="{4EC3BBA1-B88B-4457-8A75-329D97121EA3}">
      <dgm:prSet/>
      <dgm:spPr/>
      <dgm:t>
        <a:bodyPr/>
        <a:lstStyle/>
        <a:p>
          <a:r>
            <a:rPr lang="en-US" dirty="0"/>
            <a:t>Application</a:t>
          </a:r>
        </a:p>
      </dgm:t>
    </dgm:pt>
    <dgm:pt modelId="{8BCB92B8-617B-4A1F-9F07-69688B58C9E7}" type="parTrans" cxnId="{E6E0BACB-E84E-4E97-A244-1985847B3921}">
      <dgm:prSet/>
      <dgm:spPr/>
      <dgm:t>
        <a:bodyPr/>
        <a:lstStyle/>
        <a:p>
          <a:endParaRPr lang="en-US"/>
        </a:p>
      </dgm:t>
    </dgm:pt>
    <dgm:pt modelId="{7FD94804-46B5-40BA-B0D7-9D7CFD6936DA}" type="sibTrans" cxnId="{E6E0BACB-E84E-4E97-A244-1985847B3921}">
      <dgm:prSet/>
      <dgm:spPr/>
      <dgm:t>
        <a:bodyPr/>
        <a:lstStyle/>
        <a:p>
          <a:endParaRPr lang="en-US"/>
        </a:p>
      </dgm:t>
    </dgm:pt>
    <dgm:pt modelId="{A4EE6784-9A57-4277-A972-DC6C9B8672E4}">
      <dgm:prSet/>
      <dgm:spPr/>
      <dgm:t>
        <a:bodyPr/>
        <a:lstStyle/>
        <a:p>
          <a:r>
            <a:rPr lang="en-US" dirty="0"/>
            <a:t>RES #s 1844-21 and 1846-21</a:t>
          </a:r>
        </a:p>
      </dgm:t>
    </dgm:pt>
    <dgm:pt modelId="{B09BF0A6-D216-4491-8C59-12DDFD0B8E36}" type="parTrans" cxnId="{36415122-9B03-4D64-ACC8-415F61CCB880}">
      <dgm:prSet/>
      <dgm:spPr/>
      <dgm:t>
        <a:bodyPr/>
        <a:lstStyle/>
        <a:p>
          <a:endParaRPr lang="en-US"/>
        </a:p>
      </dgm:t>
    </dgm:pt>
    <dgm:pt modelId="{351EB887-EA8F-4894-8806-3CF41D97CD67}" type="sibTrans" cxnId="{36415122-9B03-4D64-ACC8-415F61CCB880}">
      <dgm:prSet/>
      <dgm:spPr/>
      <dgm:t>
        <a:bodyPr/>
        <a:lstStyle/>
        <a:p>
          <a:endParaRPr lang="en-US"/>
        </a:p>
      </dgm:t>
    </dgm:pt>
    <dgm:pt modelId="{2A102F0F-1589-469D-A7B7-BE6CCB709A2B}" type="pres">
      <dgm:prSet presAssocID="{E0FF9687-76C0-47F2-90AD-D17C25B5E97A}" presName="CompostProcess" presStyleCnt="0">
        <dgm:presLayoutVars>
          <dgm:dir/>
          <dgm:resizeHandles val="exact"/>
        </dgm:presLayoutVars>
      </dgm:prSet>
      <dgm:spPr/>
    </dgm:pt>
    <dgm:pt modelId="{FA05649D-6D42-458F-8783-AFE894A06A8A}" type="pres">
      <dgm:prSet presAssocID="{E0FF9687-76C0-47F2-90AD-D17C25B5E97A}" presName="arrow" presStyleLbl="bgShp" presStyleIdx="0" presStyleCnt="1" custScaleX="117647" custScaleY="94933"/>
      <dgm:spPr/>
    </dgm:pt>
    <dgm:pt modelId="{2C500434-05C4-44C4-A7D1-944ED77CD5DE}" type="pres">
      <dgm:prSet presAssocID="{E0FF9687-76C0-47F2-90AD-D17C25B5E97A}" presName="linearProcess" presStyleCnt="0"/>
      <dgm:spPr/>
    </dgm:pt>
    <dgm:pt modelId="{9D22BB85-EBC7-4EAC-9DCE-CBABA8BE7FDE}" type="pres">
      <dgm:prSet presAssocID="{ECF3FB66-B605-4F4C-8D2C-1978EDCAF777}" presName="textNode" presStyleLbl="node1" presStyleIdx="0" presStyleCnt="6">
        <dgm:presLayoutVars>
          <dgm:bulletEnabled val="1"/>
        </dgm:presLayoutVars>
      </dgm:prSet>
      <dgm:spPr/>
    </dgm:pt>
    <dgm:pt modelId="{B6B07327-8CB3-4801-B4C4-BD16980B13A2}" type="pres">
      <dgm:prSet presAssocID="{5E54FE41-2106-4472-8074-105C1B386822}" presName="sibTrans" presStyleCnt="0"/>
      <dgm:spPr/>
    </dgm:pt>
    <dgm:pt modelId="{0CD8BA54-2EF1-468B-8C4E-9CB7DF5418A2}" type="pres">
      <dgm:prSet presAssocID="{B6469C24-A8DE-4EC6-9BE5-452310E1579F}" presName="textNode" presStyleLbl="node1" presStyleIdx="1" presStyleCnt="6">
        <dgm:presLayoutVars>
          <dgm:bulletEnabled val="1"/>
        </dgm:presLayoutVars>
      </dgm:prSet>
      <dgm:spPr/>
    </dgm:pt>
    <dgm:pt modelId="{449C7539-BEF0-4563-A875-AEA4D26FB896}" type="pres">
      <dgm:prSet presAssocID="{4D53B331-C020-473C-921B-4B6C162BAE3C}" presName="sibTrans" presStyleCnt="0"/>
      <dgm:spPr/>
    </dgm:pt>
    <dgm:pt modelId="{31E80F31-C525-4A54-84BB-2EF734A5A248}" type="pres">
      <dgm:prSet presAssocID="{6CDF8091-4289-46ED-859D-DBBE15A82225}" presName="textNode" presStyleLbl="node1" presStyleIdx="2" presStyleCnt="6">
        <dgm:presLayoutVars>
          <dgm:bulletEnabled val="1"/>
        </dgm:presLayoutVars>
      </dgm:prSet>
      <dgm:spPr/>
    </dgm:pt>
    <dgm:pt modelId="{BA6D5BC7-722A-45C4-A5B2-22A3E0CE715C}" type="pres">
      <dgm:prSet presAssocID="{7441A66B-0D69-4514-895D-935D335020EE}" presName="sibTrans" presStyleCnt="0"/>
      <dgm:spPr/>
    </dgm:pt>
    <dgm:pt modelId="{6F14AA9D-AC9B-4F8B-9C87-80111DFA4F3C}" type="pres">
      <dgm:prSet presAssocID="{A305FE8E-C60F-4AFA-AECA-CEF0D8F3CEE1}" presName="textNode" presStyleLbl="node1" presStyleIdx="3" presStyleCnt="6">
        <dgm:presLayoutVars>
          <dgm:bulletEnabled val="1"/>
        </dgm:presLayoutVars>
      </dgm:prSet>
      <dgm:spPr/>
    </dgm:pt>
    <dgm:pt modelId="{77FC58B6-9FF5-4FF4-B5EF-E8591EBB8BEE}" type="pres">
      <dgm:prSet presAssocID="{9D4A4F3E-7643-4594-B79D-AD3044B605D7}" presName="sibTrans" presStyleCnt="0"/>
      <dgm:spPr/>
    </dgm:pt>
    <dgm:pt modelId="{4E81013A-7554-4674-A4CF-3D93F7A0FA39}" type="pres">
      <dgm:prSet presAssocID="{4EC3BBA1-B88B-4457-8A75-329D97121EA3}" presName="textNode" presStyleLbl="node1" presStyleIdx="4" presStyleCnt="6">
        <dgm:presLayoutVars>
          <dgm:bulletEnabled val="1"/>
        </dgm:presLayoutVars>
      </dgm:prSet>
      <dgm:spPr/>
    </dgm:pt>
    <dgm:pt modelId="{78185BA3-F0ED-424F-9E7B-BC2364757297}" type="pres">
      <dgm:prSet presAssocID="{7FD94804-46B5-40BA-B0D7-9D7CFD6936DA}" presName="sibTrans" presStyleCnt="0"/>
      <dgm:spPr/>
    </dgm:pt>
    <dgm:pt modelId="{4D933EAA-CD4E-42C9-B818-CD735ABBDE8E}" type="pres">
      <dgm:prSet presAssocID="{A4EE6784-9A57-4277-A972-DC6C9B8672E4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7198F407-7E2C-49C2-9AE4-BFA441D3B522}" srcId="{E0FF9687-76C0-47F2-90AD-D17C25B5E97A}" destId="{B6469C24-A8DE-4EC6-9BE5-452310E1579F}" srcOrd="1" destOrd="0" parTransId="{849F20BA-6FFA-4FA3-9E81-5A81631F47B3}" sibTransId="{4D53B331-C020-473C-921B-4B6C162BAE3C}"/>
    <dgm:cxn modelId="{72197008-9E18-42B6-AF43-F226F3082AB6}" type="presOf" srcId="{A4EE6784-9A57-4277-A972-DC6C9B8672E4}" destId="{4D933EAA-CD4E-42C9-B818-CD735ABBDE8E}" srcOrd="0" destOrd="0" presId="urn:microsoft.com/office/officeart/2005/8/layout/hProcess9"/>
    <dgm:cxn modelId="{B91FDB19-3F95-49CC-AD9A-24D7E2ED25C7}" srcId="{E0FF9687-76C0-47F2-90AD-D17C25B5E97A}" destId="{ECF3FB66-B605-4F4C-8D2C-1978EDCAF777}" srcOrd="0" destOrd="0" parTransId="{F3901807-BA13-4F91-8AAB-C0C331554E1F}" sibTransId="{5E54FE41-2106-4472-8074-105C1B386822}"/>
    <dgm:cxn modelId="{36415122-9B03-4D64-ACC8-415F61CCB880}" srcId="{E0FF9687-76C0-47F2-90AD-D17C25B5E97A}" destId="{A4EE6784-9A57-4277-A972-DC6C9B8672E4}" srcOrd="5" destOrd="0" parTransId="{B09BF0A6-D216-4491-8C59-12DDFD0B8E36}" sibTransId="{351EB887-EA8F-4894-8806-3CF41D97CD67}"/>
    <dgm:cxn modelId="{D6F3843E-DB91-4003-AEF0-8BB853D8C13D}" type="presOf" srcId="{B6469C24-A8DE-4EC6-9BE5-452310E1579F}" destId="{0CD8BA54-2EF1-468B-8C4E-9CB7DF5418A2}" srcOrd="0" destOrd="0" presId="urn:microsoft.com/office/officeart/2005/8/layout/hProcess9"/>
    <dgm:cxn modelId="{547FB55F-D76E-496B-A47E-8936330DAE33}" type="presOf" srcId="{A305FE8E-C60F-4AFA-AECA-CEF0D8F3CEE1}" destId="{6F14AA9D-AC9B-4F8B-9C87-80111DFA4F3C}" srcOrd="0" destOrd="0" presId="urn:microsoft.com/office/officeart/2005/8/layout/hProcess9"/>
    <dgm:cxn modelId="{8A66D662-5E5D-4117-B490-1289B45066E0}" type="presOf" srcId="{6CDF8091-4289-46ED-859D-DBBE15A82225}" destId="{31E80F31-C525-4A54-84BB-2EF734A5A248}" srcOrd="0" destOrd="0" presId="urn:microsoft.com/office/officeart/2005/8/layout/hProcess9"/>
    <dgm:cxn modelId="{84D56A79-05A4-44C3-915F-5E13E960F700}" srcId="{E0FF9687-76C0-47F2-90AD-D17C25B5E97A}" destId="{6CDF8091-4289-46ED-859D-DBBE15A82225}" srcOrd="2" destOrd="0" parTransId="{BA6C9DBD-5EB3-4E2C-B36D-EB96A921E585}" sibTransId="{7441A66B-0D69-4514-895D-935D335020EE}"/>
    <dgm:cxn modelId="{009CFC99-8E43-4F66-88A8-A55D2365D58B}" srcId="{E0FF9687-76C0-47F2-90AD-D17C25B5E97A}" destId="{A305FE8E-C60F-4AFA-AECA-CEF0D8F3CEE1}" srcOrd="3" destOrd="0" parTransId="{E369AB51-E3DF-4DDD-8953-40E42922348C}" sibTransId="{9D4A4F3E-7643-4594-B79D-AD3044B605D7}"/>
    <dgm:cxn modelId="{B2764AB0-C3A0-4731-841B-49DD1164B28A}" type="presOf" srcId="{4EC3BBA1-B88B-4457-8A75-329D97121EA3}" destId="{4E81013A-7554-4674-A4CF-3D93F7A0FA39}" srcOrd="0" destOrd="0" presId="urn:microsoft.com/office/officeart/2005/8/layout/hProcess9"/>
    <dgm:cxn modelId="{E6E0BACB-E84E-4E97-A244-1985847B3921}" srcId="{E0FF9687-76C0-47F2-90AD-D17C25B5E97A}" destId="{4EC3BBA1-B88B-4457-8A75-329D97121EA3}" srcOrd="4" destOrd="0" parTransId="{8BCB92B8-617B-4A1F-9F07-69688B58C9E7}" sibTransId="{7FD94804-46B5-40BA-B0D7-9D7CFD6936DA}"/>
    <dgm:cxn modelId="{291180D2-616F-4C3A-B2DD-F1953B2544DD}" type="presOf" srcId="{ECF3FB66-B605-4F4C-8D2C-1978EDCAF777}" destId="{9D22BB85-EBC7-4EAC-9DCE-CBABA8BE7FDE}" srcOrd="0" destOrd="0" presId="urn:microsoft.com/office/officeart/2005/8/layout/hProcess9"/>
    <dgm:cxn modelId="{FEF656F3-CC81-4502-8DBD-AE314FD330A5}" type="presOf" srcId="{E0FF9687-76C0-47F2-90AD-D17C25B5E97A}" destId="{2A102F0F-1589-469D-A7B7-BE6CCB709A2B}" srcOrd="0" destOrd="0" presId="urn:microsoft.com/office/officeart/2005/8/layout/hProcess9"/>
    <dgm:cxn modelId="{6494F9D1-6EA4-4BA9-B3C8-4EE5BC103F6E}" type="presParOf" srcId="{2A102F0F-1589-469D-A7B7-BE6CCB709A2B}" destId="{FA05649D-6D42-458F-8783-AFE894A06A8A}" srcOrd="0" destOrd="0" presId="urn:microsoft.com/office/officeart/2005/8/layout/hProcess9"/>
    <dgm:cxn modelId="{9539FFA7-E895-46F3-B98A-705874F51F7B}" type="presParOf" srcId="{2A102F0F-1589-469D-A7B7-BE6CCB709A2B}" destId="{2C500434-05C4-44C4-A7D1-944ED77CD5DE}" srcOrd="1" destOrd="0" presId="urn:microsoft.com/office/officeart/2005/8/layout/hProcess9"/>
    <dgm:cxn modelId="{3C683389-BDB8-42B1-A96E-6EF390037BE9}" type="presParOf" srcId="{2C500434-05C4-44C4-A7D1-944ED77CD5DE}" destId="{9D22BB85-EBC7-4EAC-9DCE-CBABA8BE7FDE}" srcOrd="0" destOrd="0" presId="urn:microsoft.com/office/officeart/2005/8/layout/hProcess9"/>
    <dgm:cxn modelId="{A4562A40-F2EB-48FD-8C31-5C87F76A548A}" type="presParOf" srcId="{2C500434-05C4-44C4-A7D1-944ED77CD5DE}" destId="{B6B07327-8CB3-4801-B4C4-BD16980B13A2}" srcOrd="1" destOrd="0" presId="urn:microsoft.com/office/officeart/2005/8/layout/hProcess9"/>
    <dgm:cxn modelId="{AF38E1C3-BBDB-4D82-946D-C4ABE023DC16}" type="presParOf" srcId="{2C500434-05C4-44C4-A7D1-944ED77CD5DE}" destId="{0CD8BA54-2EF1-468B-8C4E-9CB7DF5418A2}" srcOrd="2" destOrd="0" presId="urn:microsoft.com/office/officeart/2005/8/layout/hProcess9"/>
    <dgm:cxn modelId="{618C47F6-50CA-4804-8DCD-521BC8879BD3}" type="presParOf" srcId="{2C500434-05C4-44C4-A7D1-944ED77CD5DE}" destId="{449C7539-BEF0-4563-A875-AEA4D26FB896}" srcOrd="3" destOrd="0" presId="urn:microsoft.com/office/officeart/2005/8/layout/hProcess9"/>
    <dgm:cxn modelId="{195B5F7C-674B-4683-95E5-8C201D046553}" type="presParOf" srcId="{2C500434-05C4-44C4-A7D1-944ED77CD5DE}" destId="{31E80F31-C525-4A54-84BB-2EF734A5A248}" srcOrd="4" destOrd="0" presId="urn:microsoft.com/office/officeart/2005/8/layout/hProcess9"/>
    <dgm:cxn modelId="{AE9C80A7-581F-415B-8CA0-3B10D87174AE}" type="presParOf" srcId="{2C500434-05C4-44C4-A7D1-944ED77CD5DE}" destId="{BA6D5BC7-722A-45C4-A5B2-22A3E0CE715C}" srcOrd="5" destOrd="0" presId="urn:microsoft.com/office/officeart/2005/8/layout/hProcess9"/>
    <dgm:cxn modelId="{23901B56-F8C6-4DFC-B475-ECEC8E336BA0}" type="presParOf" srcId="{2C500434-05C4-44C4-A7D1-944ED77CD5DE}" destId="{6F14AA9D-AC9B-4F8B-9C87-80111DFA4F3C}" srcOrd="6" destOrd="0" presId="urn:microsoft.com/office/officeart/2005/8/layout/hProcess9"/>
    <dgm:cxn modelId="{8ACD69ED-0237-4F4A-BA7B-201316110338}" type="presParOf" srcId="{2C500434-05C4-44C4-A7D1-944ED77CD5DE}" destId="{77FC58B6-9FF5-4FF4-B5EF-E8591EBB8BEE}" srcOrd="7" destOrd="0" presId="urn:microsoft.com/office/officeart/2005/8/layout/hProcess9"/>
    <dgm:cxn modelId="{0E372022-195D-4F6C-B183-4B48BC732C89}" type="presParOf" srcId="{2C500434-05C4-44C4-A7D1-944ED77CD5DE}" destId="{4E81013A-7554-4674-A4CF-3D93F7A0FA39}" srcOrd="8" destOrd="0" presId="urn:microsoft.com/office/officeart/2005/8/layout/hProcess9"/>
    <dgm:cxn modelId="{753E62B6-FABF-43B9-899D-F07483B68D20}" type="presParOf" srcId="{2C500434-05C4-44C4-A7D1-944ED77CD5DE}" destId="{78185BA3-F0ED-424F-9E7B-BC2364757297}" srcOrd="9" destOrd="0" presId="urn:microsoft.com/office/officeart/2005/8/layout/hProcess9"/>
    <dgm:cxn modelId="{B8AD7078-7889-4B82-AA38-50F897EB241B}" type="presParOf" srcId="{2C500434-05C4-44C4-A7D1-944ED77CD5DE}" destId="{4D933EAA-CD4E-42C9-B818-CD735ABBDE8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4504B0-F29D-467A-B512-07C909839F1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2F2877-DCBC-4E7B-8381-415E6D13BA1D}">
      <dgm:prSet phldrT="[Text]"/>
      <dgm:spPr/>
      <dgm:t>
        <a:bodyPr/>
        <a:lstStyle/>
        <a:p>
          <a:r>
            <a:rPr lang="en-US" dirty="0"/>
            <a:t>2016</a:t>
          </a:r>
        </a:p>
      </dgm:t>
    </dgm:pt>
    <dgm:pt modelId="{71543153-41FE-4402-A758-31190E432793}" type="parTrans" cxnId="{A1D193E4-1B1E-45D9-BB5C-131D44C46EF5}">
      <dgm:prSet/>
      <dgm:spPr/>
      <dgm:t>
        <a:bodyPr/>
        <a:lstStyle/>
        <a:p>
          <a:endParaRPr lang="en-US"/>
        </a:p>
      </dgm:t>
    </dgm:pt>
    <dgm:pt modelId="{C5678FA2-81AE-4BF3-8C83-9865228F43BB}" type="sibTrans" cxnId="{A1D193E4-1B1E-45D9-BB5C-131D44C46EF5}">
      <dgm:prSet/>
      <dgm:spPr/>
      <dgm:t>
        <a:bodyPr/>
        <a:lstStyle/>
        <a:p>
          <a:endParaRPr lang="en-US"/>
        </a:p>
      </dgm:t>
    </dgm:pt>
    <dgm:pt modelId="{C069C9D8-3BF7-424D-BEF8-50E4940F4ACD}">
      <dgm:prSet/>
      <dgm:spPr/>
      <dgm:t>
        <a:bodyPr/>
        <a:lstStyle/>
        <a:p>
          <a:r>
            <a:rPr lang="en-US" dirty="0"/>
            <a:t>2018 and 2019</a:t>
          </a:r>
        </a:p>
      </dgm:t>
    </dgm:pt>
    <dgm:pt modelId="{571C2D32-4CBD-495A-BDA1-FCA8BE8A330A}" type="parTrans" cxnId="{45A4E983-AB35-46F8-89CC-B18EE6D63E42}">
      <dgm:prSet/>
      <dgm:spPr/>
      <dgm:t>
        <a:bodyPr/>
        <a:lstStyle/>
        <a:p>
          <a:endParaRPr lang="en-US"/>
        </a:p>
      </dgm:t>
    </dgm:pt>
    <dgm:pt modelId="{C4A30B94-2DEE-4A84-B484-D1B9D67A1D92}" type="sibTrans" cxnId="{45A4E983-AB35-46F8-89CC-B18EE6D63E42}">
      <dgm:prSet/>
      <dgm:spPr/>
      <dgm:t>
        <a:bodyPr/>
        <a:lstStyle/>
        <a:p>
          <a:endParaRPr lang="en-US"/>
        </a:p>
      </dgm:t>
    </dgm:pt>
    <dgm:pt modelId="{C905DD44-5ED4-4CCD-9FA9-37206CAC2302}">
      <dgm:prSet/>
      <dgm:spPr/>
      <dgm:t>
        <a:bodyPr/>
        <a:lstStyle/>
        <a:p>
          <a:r>
            <a:rPr lang="en-US" dirty="0"/>
            <a:t>2020</a:t>
          </a:r>
        </a:p>
      </dgm:t>
    </dgm:pt>
    <dgm:pt modelId="{BB47C522-390A-40DA-A78C-73EF1BF3E547}" type="parTrans" cxnId="{49ABF1BE-D7AC-469F-B0F7-EF405FF21D1B}">
      <dgm:prSet/>
      <dgm:spPr/>
      <dgm:t>
        <a:bodyPr/>
        <a:lstStyle/>
        <a:p>
          <a:endParaRPr lang="en-US"/>
        </a:p>
      </dgm:t>
    </dgm:pt>
    <dgm:pt modelId="{AF00836D-044E-43F7-858A-DE95AE8086B6}" type="sibTrans" cxnId="{49ABF1BE-D7AC-469F-B0F7-EF405FF21D1B}">
      <dgm:prSet/>
      <dgm:spPr/>
      <dgm:t>
        <a:bodyPr/>
        <a:lstStyle/>
        <a:p>
          <a:endParaRPr lang="en-US"/>
        </a:p>
      </dgm:t>
    </dgm:pt>
    <dgm:pt modelId="{7F852C44-3584-4A5A-9EA0-6662347A16B8}">
      <dgm:prSet/>
      <dgm:spPr/>
      <dgm:t>
        <a:bodyPr/>
        <a:lstStyle/>
        <a:p>
          <a:r>
            <a:rPr lang="en-US" dirty="0"/>
            <a:t>2021</a:t>
          </a:r>
        </a:p>
      </dgm:t>
    </dgm:pt>
    <dgm:pt modelId="{BC2440CA-D29E-4C3F-9124-4D8EFC7EA07E}" type="parTrans" cxnId="{A3A7568B-1889-4784-90E7-2DD94F1EC6CC}">
      <dgm:prSet/>
      <dgm:spPr/>
      <dgm:t>
        <a:bodyPr/>
        <a:lstStyle/>
        <a:p>
          <a:endParaRPr lang="en-US"/>
        </a:p>
      </dgm:t>
    </dgm:pt>
    <dgm:pt modelId="{94CFCA46-9A46-47CE-9CC7-FF8642E5A40A}" type="sibTrans" cxnId="{A3A7568B-1889-4784-90E7-2DD94F1EC6CC}">
      <dgm:prSet/>
      <dgm:spPr/>
      <dgm:t>
        <a:bodyPr/>
        <a:lstStyle/>
        <a:p>
          <a:endParaRPr lang="en-US"/>
        </a:p>
      </dgm:t>
    </dgm:pt>
    <dgm:pt modelId="{43E5A1EF-6344-4FD4-8B24-1798AE1A1F51}">
      <dgm:prSet phldrT="[Text]"/>
      <dgm:spPr/>
      <dgm:t>
        <a:bodyPr/>
        <a:lstStyle/>
        <a:p>
          <a:r>
            <a:rPr lang="en-US" dirty="0"/>
            <a:t>2002</a:t>
          </a:r>
        </a:p>
      </dgm:t>
    </dgm:pt>
    <dgm:pt modelId="{8FAE0104-8187-4DB6-A5B8-0D806F7862AE}" type="sibTrans" cxnId="{062FD809-E69F-48B8-BCA2-E572B0E6F8A3}">
      <dgm:prSet/>
      <dgm:spPr/>
      <dgm:t>
        <a:bodyPr/>
        <a:lstStyle/>
        <a:p>
          <a:endParaRPr lang="en-US"/>
        </a:p>
      </dgm:t>
    </dgm:pt>
    <dgm:pt modelId="{6AE41BFD-0CAD-4AAE-9B72-1209485996F5}" type="parTrans" cxnId="{062FD809-E69F-48B8-BCA2-E572B0E6F8A3}">
      <dgm:prSet/>
      <dgm:spPr/>
      <dgm:t>
        <a:bodyPr/>
        <a:lstStyle/>
        <a:p>
          <a:endParaRPr lang="en-US"/>
        </a:p>
      </dgm:t>
    </dgm:pt>
    <dgm:pt modelId="{E4A6C830-E1E9-4285-B663-0CC3A51E1701}">
      <dgm:prSet phldrT="[Text]"/>
      <dgm:spPr/>
      <dgm:t>
        <a:bodyPr/>
        <a:lstStyle/>
        <a:p>
          <a:r>
            <a:rPr lang="en-US" dirty="0"/>
            <a:t>1990s</a:t>
          </a:r>
        </a:p>
      </dgm:t>
    </dgm:pt>
    <dgm:pt modelId="{4508A2C8-4CF1-4B2C-8170-29961C8FE0CB}" type="sibTrans" cxnId="{1C6F241C-B879-4F5D-B7F9-37DD7CB7C2F6}">
      <dgm:prSet/>
      <dgm:spPr/>
      <dgm:t>
        <a:bodyPr/>
        <a:lstStyle/>
        <a:p>
          <a:endParaRPr lang="en-US"/>
        </a:p>
      </dgm:t>
    </dgm:pt>
    <dgm:pt modelId="{3725C0B2-8381-41D7-90E0-B11EA8B7E5D5}" type="parTrans" cxnId="{1C6F241C-B879-4F5D-B7F9-37DD7CB7C2F6}">
      <dgm:prSet/>
      <dgm:spPr/>
      <dgm:t>
        <a:bodyPr/>
        <a:lstStyle/>
        <a:p>
          <a:endParaRPr lang="en-US"/>
        </a:p>
      </dgm:t>
    </dgm:pt>
    <dgm:pt modelId="{26F9953B-AB5F-430C-AA16-0FC81D658051}" type="pres">
      <dgm:prSet presAssocID="{294504B0-F29D-467A-B512-07C909839F1E}" presName="Name0" presStyleCnt="0">
        <dgm:presLayoutVars>
          <dgm:dir/>
          <dgm:resizeHandles val="exact"/>
        </dgm:presLayoutVars>
      </dgm:prSet>
      <dgm:spPr/>
    </dgm:pt>
    <dgm:pt modelId="{A9641C11-34C9-4D1E-9267-4F5960315713}" type="pres">
      <dgm:prSet presAssocID="{E4A6C830-E1E9-4285-B663-0CC3A51E1701}" presName="node" presStyleLbl="node1" presStyleIdx="0" presStyleCnt="6" custLinFactNeighborX="42011" custLinFactNeighborY="87115">
        <dgm:presLayoutVars>
          <dgm:bulletEnabled val="1"/>
        </dgm:presLayoutVars>
      </dgm:prSet>
      <dgm:spPr/>
    </dgm:pt>
    <dgm:pt modelId="{EDB8EFF3-FB77-4A01-A3C6-1D72A6A99787}" type="pres">
      <dgm:prSet presAssocID="{4508A2C8-4CF1-4B2C-8170-29961C8FE0CB}" presName="sibTrans" presStyleLbl="sibTrans2D1" presStyleIdx="0" presStyleCnt="5"/>
      <dgm:spPr/>
    </dgm:pt>
    <dgm:pt modelId="{24C290AD-C9C0-4672-BAED-F5EE03F54F38}" type="pres">
      <dgm:prSet presAssocID="{4508A2C8-4CF1-4B2C-8170-29961C8FE0CB}" presName="connectorText" presStyleLbl="sibTrans2D1" presStyleIdx="0" presStyleCnt="5"/>
      <dgm:spPr/>
    </dgm:pt>
    <dgm:pt modelId="{5E216A81-45EC-4417-A94B-FECD447449BD}" type="pres">
      <dgm:prSet presAssocID="{43E5A1EF-6344-4FD4-8B24-1798AE1A1F51}" presName="node" presStyleLbl="node1" presStyleIdx="1" presStyleCnt="6" custLinFactNeighborX="13906" custLinFactNeighborY="86663">
        <dgm:presLayoutVars>
          <dgm:bulletEnabled val="1"/>
        </dgm:presLayoutVars>
      </dgm:prSet>
      <dgm:spPr/>
    </dgm:pt>
    <dgm:pt modelId="{190AA26F-A790-49B0-8F66-DA6E37199182}" type="pres">
      <dgm:prSet presAssocID="{8FAE0104-8187-4DB6-A5B8-0D806F7862AE}" presName="sibTrans" presStyleLbl="sibTrans2D1" presStyleIdx="1" presStyleCnt="5"/>
      <dgm:spPr/>
    </dgm:pt>
    <dgm:pt modelId="{F53EC6DA-1B59-40D0-89E9-CCB8518D42D6}" type="pres">
      <dgm:prSet presAssocID="{8FAE0104-8187-4DB6-A5B8-0D806F7862AE}" presName="connectorText" presStyleLbl="sibTrans2D1" presStyleIdx="1" presStyleCnt="5"/>
      <dgm:spPr/>
    </dgm:pt>
    <dgm:pt modelId="{A811FD09-40B7-4306-8B32-34A7B982D3CC}" type="pres">
      <dgm:prSet presAssocID="{322F2877-DCBC-4E7B-8381-415E6D13BA1D}" presName="node" presStyleLbl="node1" presStyleIdx="2" presStyleCnt="6" custLinFactNeighborX="2504" custLinFactNeighborY="86890">
        <dgm:presLayoutVars>
          <dgm:bulletEnabled val="1"/>
        </dgm:presLayoutVars>
      </dgm:prSet>
      <dgm:spPr/>
    </dgm:pt>
    <dgm:pt modelId="{215D1C59-476E-4EA4-9A71-E7E6F5334434}" type="pres">
      <dgm:prSet presAssocID="{C5678FA2-81AE-4BF3-8C83-9865228F43BB}" presName="sibTrans" presStyleLbl="sibTrans2D1" presStyleIdx="2" presStyleCnt="5"/>
      <dgm:spPr/>
    </dgm:pt>
    <dgm:pt modelId="{18BBB9D7-FC37-4C41-9302-E1048805C09A}" type="pres">
      <dgm:prSet presAssocID="{C5678FA2-81AE-4BF3-8C83-9865228F43BB}" presName="connectorText" presStyleLbl="sibTrans2D1" presStyleIdx="2" presStyleCnt="5"/>
      <dgm:spPr/>
    </dgm:pt>
    <dgm:pt modelId="{5946CF66-D06B-45E5-8293-A28664DAD9B1}" type="pres">
      <dgm:prSet presAssocID="{C069C9D8-3BF7-424D-BEF8-50E4940F4ACD}" presName="node" presStyleLbl="node1" presStyleIdx="3" presStyleCnt="6" custLinFactNeighborX="-654" custLinFactNeighborY="91321">
        <dgm:presLayoutVars>
          <dgm:bulletEnabled val="1"/>
        </dgm:presLayoutVars>
      </dgm:prSet>
      <dgm:spPr/>
    </dgm:pt>
    <dgm:pt modelId="{A0FDC2CF-D0D4-4C6D-82AF-7E0239DBB2D0}" type="pres">
      <dgm:prSet presAssocID="{C4A30B94-2DEE-4A84-B484-D1B9D67A1D92}" presName="sibTrans" presStyleLbl="sibTrans2D1" presStyleIdx="3" presStyleCnt="5"/>
      <dgm:spPr/>
    </dgm:pt>
    <dgm:pt modelId="{8BA7C2A8-4505-4AB1-A5C7-BDB8FEF26B2E}" type="pres">
      <dgm:prSet presAssocID="{C4A30B94-2DEE-4A84-B484-D1B9D67A1D92}" presName="connectorText" presStyleLbl="sibTrans2D1" presStyleIdx="3" presStyleCnt="5"/>
      <dgm:spPr/>
    </dgm:pt>
    <dgm:pt modelId="{87502BEF-096F-4307-BCC5-4EBE609A993A}" type="pres">
      <dgm:prSet presAssocID="{C905DD44-5ED4-4CCD-9FA9-37206CAC2302}" presName="node" presStyleLbl="node1" presStyleIdx="4" presStyleCnt="6" custLinFactNeighborX="-29648" custLinFactNeighborY="88542">
        <dgm:presLayoutVars>
          <dgm:bulletEnabled val="1"/>
        </dgm:presLayoutVars>
      </dgm:prSet>
      <dgm:spPr/>
    </dgm:pt>
    <dgm:pt modelId="{20668E7F-833A-438A-9AF1-E4520CC14DE2}" type="pres">
      <dgm:prSet presAssocID="{AF00836D-044E-43F7-858A-DE95AE8086B6}" presName="sibTrans" presStyleLbl="sibTrans2D1" presStyleIdx="4" presStyleCnt="5"/>
      <dgm:spPr/>
    </dgm:pt>
    <dgm:pt modelId="{40C4CF6D-BA70-43E4-A5B7-A06B05597076}" type="pres">
      <dgm:prSet presAssocID="{AF00836D-044E-43F7-858A-DE95AE8086B6}" presName="connectorText" presStyleLbl="sibTrans2D1" presStyleIdx="4" presStyleCnt="5"/>
      <dgm:spPr/>
    </dgm:pt>
    <dgm:pt modelId="{4D4E14EE-96A6-490E-835C-BCBD65F4811E}" type="pres">
      <dgm:prSet presAssocID="{7F852C44-3584-4A5A-9EA0-6662347A16B8}" presName="node" presStyleLbl="node1" presStyleIdx="5" presStyleCnt="6" custLinFactNeighborX="-49649" custLinFactNeighborY="88460">
        <dgm:presLayoutVars>
          <dgm:bulletEnabled val="1"/>
        </dgm:presLayoutVars>
      </dgm:prSet>
      <dgm:spPr/>
    </dgm:pt>
  </dgm:ptLst>
  <dgm:cxnLst>
    <dgm:cxn modelId="{79996600-2906-4CF2-9F6C-C0E49E92A474}" type="presOf" srcId="{7F852C44-3584-4A5A-9EA0-6662347A16B8}" destId="{4D4E14EE-96A6-490E-835C-BCBD65F4811E}" srcOrd="0" destOrd="0" presId="urn:microsoft.com/office/officeart/2005/8/layout/process1"/>
    <dgm:cxn modelId="{12BBCF07-822F-4771-A2B0-789E3D80DD1F}" type="presOf" srcId="{294504B0-F29D-467A-B512-07C909839F1E}" destId="{26F9953B-AB5F-430C-AA16-0FC81D658051}" srcOrd="0" destOrd="0" presId="urn:microsoft.com/office/officeart/2005/8/layout/process1"/>
    <dgm:cxn modelId="{062FD809-E69F-48B8-BCA2-E572B0E6F8A3}" srcId="{294504B0-F29D-467A-B512-07C909839F1E}" destId="{43E5A1EF-6344-4FD4-8B24-1798AE1A1F51}" srcOrd="1" destOrd="0" parTransId="{6AE41BFD-0CAD-4AAE-9B72-1209485996F5}" sibTransId="{8FAE0104-8187-4DB6-A5B8-0D806F7862AE}"/>
    <dgm:cxn modelId="{1C6F241C-B879-4F5D-B7F9-37DD7CB7C2F6}" srcId="{294504B0-F29D-467A-B512-07C909839F1E}" destId="{E4A6C830-E1E9-4285-B663-0CC3A51E1701}" srcOrd="0" destOrd="0" parTransId="{3725C0B2-8381-41D7-90E0-B11EA8B7E5D5}" sibTransId="{4508A2C8-4CF1-4B2C-8170-29961C8FE0CB}"/>
    <dgm:cxn modelId="{710EBB2B-2B41-4FDD-8A30-160A6D0798FF}" type="presOf" srcId="{322F2877-DCBC-4E7B-8381-415E6D13BA1D}" destId="{A811FD09-40B7-4306-8B32-34A7B982D3CC}" srcOrd="0" destOrd="0" presId="urn:microsoft.com/office/officeart/2005/8/layout/process1"/>
    <dgm:cxn modelId="{49B85F2C-5A01-4CBD-B3D3-0115A794EB34}" type="presOf" srcId="{4508A2C8-4CF1-4B2C-8170-29961C8FE0CB}" destId="{24C290AD-C9C0-4672-BAED-F5EE03F54F38}" srcOrd="1" destOrd="0" presId="urn:microsoft.com/office/officeart/2005/8/layout/process1"/>
    <dgm:cxn modelId="{18078F32-B193-46BE-9766-BE7A4C48A18C}" type="presOf" srcId="{E4A6C830-E1E9-4285-B663-0CC3A51E1701}" destId="{A9641C11-34C9-4D1E-9267-4F5960315713}" srcOrd="0" destOrd="0" presId="urn:microsoft.com/office/officeart/2005/8/layout/process1"/>
    <dgm:cxn modelId="{04F2EE39-9AD9-4B4F-850C-29D056B4FA30}" type="presOf" srcId="{4508A2C8-4CF1-4B2C-8170-29961C8FE0CB}" destId="{EDB8EFF3-FB77-4A01-A3C6-1D72A6A99787}" srcOrd="0" destOrd="0" presId="urn:microsoft.com/office/officeart/2005/8/layout/process1"/>
    <dgm:cxn modelId="{E6A06C5C-E91D-48B2-A913-9A26E32F368D}" type="presOf" srcId="{C5678FA2-81AE-4BF3-8C83-9865228F43BB}" destId="{215D1C59-476E-4EA4-9A71-E7E6F5334434}" srcOrd="0" destOrd="0" presId="urn:microsoft.com/office/officeart/2005/8/layout/process1"/>
    <dgm:cxn modelId="{1C777A48-5AFF-4515-9876-7CF79367F6AD}" type="presOf" srcId="{43E5A1EF-6344-4FD4-8B24-1798AE1A1F51}" destId="{5E216A81-45EC-4417-A94B-FECD447449BD}" srcOrd="0" destOrd="0" presId="urn:microsoft.com/office/officeart/2005/8/layout/process1"/>
    <dgm:cxn modelId="{C1DA2D4A-644B-4119-BBEF-80130BE9DE58}" type="presOf" srcId="{8FAE0104-8187-4DB6-A5B8-0D806F7862AE}" destId="{F53EC6DA-1B59-40D0-89E9-CCB8518D42D6}" srcOrd="1" destOrd="0" presId="urn:microsoft.com/office/officeart/2005/8/layout/process1"/>
    <dgm:cxn modelId="{D3889456-B835-4C96-B509-8F1E00667CDD}" type="presOf" srcId="{C4A30B94-2DEE-4A84-B484-D1B9D67A1D92}" destId="{A0FDC2CF-D0D4-4C6D-82AF-7E0239DBB2D0}" srcOrd="0" destOrd="0" presId="urn:microsoft.com/office/officeart/2005/8/layout/process1"/>
    <dgm:cxn modelId="{45A4E983-AB35-46F8-89CC-B18EE6D63E42}" srcId="{294504B0-F29D-467A-B512-07C909839F1E}" destId="{C069C9D8-3BF7-424D-BEF8-50E4940F4ACD}" srcOrd="3" destOrd="0" parTransId="{571C2D32-4CBD-495A-BDA1-FCA8BE8A330A}" sibTransId="{C4A30B94-2DEE-4A84-B484-D1B9D67A1D92}"/>
    <dgm:cxn modelId="{0DDB1B89-8B25-42C1-9FB8-2477C4F5A7A0}" type="presOf" srcId="{8FAE0104-8187-4DB6-A5B8-0D806F7862AE}" destId="{190AA26F-A790-49B0-8F66-DA6E37199182}" srcOrd="0" destOrd="0" presId="urn:microsoft.com/office/officeart/2005/8/layout/process1"/>
    <dgm:cxn modelId="{A3A7568B-1889-4784-90E7-2DD94F1EC6CC}" srcId="{294504B0-F29D-467A-B512-07C909839F1E}" destId="{7F852C44-3584-4A5A-9EA0-6662347A16B8}" srcOrd="5" destOrd="0" parTransId="{BC2440CA-D29E-4C3F-9124-4D8EFC7EA07E}" sibTransId="{94CFCA46-9A46-47CE-9CC7-FF8642E5A40A}"/>
    <dgm:cxn modelId="{3987A9A9-D258-4B6D-BBFC-E5495A26FB44}" type="presOf" srcId="{C5678FA2-81AE-4BF3-8C83-9865228F43BB}" destId="{18BBB9D7-FC37-4C41-9302-E1048805C09A}" srcOrd="1" destOrd="0" presId="urn:microsoft.com/office/officeart/2005/8/layout/process1"/>
    <dgm:cxn modelId="{49ABF1BE-D7AC-469F-B0F7-EF405FF21D1B}" srcId="{294504B0-F29D-467A-B512-07C909839F1E}" destId="{C905DD44-5ED4-4CCD-9FA9-37206CAC2302}" srcOrd="4" destOrd="0" parTransId="{BB47C522-390A-40DA-A78C-73EF1BF3E547}" sibTransId="{AF00836D-044E-43F7-858A-DE95AE8086B6}"/>
    <dgm:cxn modelId="{FA54C6C9-45F5-44D5-B135-5FC7E0504AD7}" type="presOf" srcId="{AF00836D-044E-43F7-858A-DE95AE8086B6}" destId="{20668E7F-833A-438A-9AF1-E4520CC14DE2}" srcOrd="0" destOrd="0" presId="urn:microsoft.com/office/officeart/2005/8/layout/process1"/>
    <dgm:cxn modelId="{F37980D2-D4ED-4EE2-9814-BC992BA89546}" type="presOf" srcId="{C069C9D8-3BF7-424D-BEF8-50E4940F4ACD}" destId="{5946CF66-D06B-45E5-8293-A28664DAD9B1}" srcOrd="0" destOrd="0" presId="urn:microsoft.com/office/officeart/2005/8/layout/process1"/>
    <dgm:cxn modelId="{A1D193E4-1B1E-45D9-BB5C-131D44C46EF5}" srcId="{294504B0-F29D-467A-B512-07C909839F1E}" destId="{322F2877-DCBC-4E7B-8381-415E6D13BA1D}" srcOrd="2" destOrd="0" parTransId="{71543153-41FE-4402-A758-31190E432793}" sibTransId="{C5678FA2-81AE-4BF3-8C83-9865228F43BB}"/>
    <dgm:cxn modelId="{446E58E6-F733-47EB-9CBD-20CD2EAEDC5B}" type="presOf" srcId="{C4A30B94-2DEE-4A84-B484-D1B9D67A1D92}" destId="{8BA7C2A8-4505-4AB1-A5C7-BDB8FEF26B2E}" srcOrd="1" destOrd="0" presId="urn:microsoft.com/office/officeart/2005/8/layout/process1"/>
    <dgm:cxn modelId="{F002B3E6-A2DC-4A17-9B5D-73133212C036}" type="presOf" srcId="{AF00836D-044E-43F7-858A-DE95AE8086B6}" destId="{40C4CF6D-BA70-43E4-A5B7-A06B05597076}" srcOrd="1" destOrd="0" presId="urn:microsoft.com/office/officeart/2005/8/layout/process1"/>
    <dgm:cxn modelId="{FCC0A7F7-ACF8-467D-A447-672CC37A98AB}" type="presOf" srcId="{C905DD44-5ED4-4CCD-9FA9-37206CAC2302}" destId="{87502BEF-096F-4307-BCC5-4EBE609A993A}" srcOrd="0" destOrd="0" presId="urn:microsoft.com/office/officeart/2005/8/layout/process1"/>
    <dgm:cxn modelId="{558A420F-0E36-4527-803F-7709DBDA9216}" type="presParOf" srcId="{26F9953B-AB5F-430C-AA16-0FC81D658051}" destId="{A9641C11-34C9-4D1E-9267-4F5960315713}" srcOrd="0" destOrd="0" presId="urn:microsoft.com/office/officeart/2005/8/layout/process1"/>
    <dgm:cxn modelId="{24495C78-93E4-4E3A-9EE8-AA176EE2FF97}" type="presParOf" srcId="{26F9953B-AB5F-430C-AA16-0FC81D658051}" destId="{EDB8EFF3-FB77-4A01-A3C6-1D72A6A99787}" srcOrd="1" destOrd="0" presId="urn:microsoft.com/office/officeart/2005/8/layout/process1"/>
    <dgm:cxn modelId="{6118BA3C-EABD-4B78-8CAB-0C2D05E20BA2}" type="presParOf" srcId="{EDB8EFF3-FB77-4A01-A3C6-1D72A6A99787}" destId="{24C290AD-C9C0-4672-BAED-F5EE03F54F38}" srcOrd="0" destOrd="0" presId="urn:microsoft.com/office/officeart/2005/8/layout/process1"/>
    <dgm:cxn modelId="{FC017047-A4DF-4F6B-907B-9D0AE0A3B6D1}" type="presParOf" srcId="{26F9953B-AB5F-430C-AA16-0FC81D658051}" destId="{5E216A81-45EC-4417-A94B-FECD447449BD}" srcOrd="2" destOrd="0" presId="urn:microsoft.com/office/officeart/2005/8/layout/process1"/>
    <dgm:cxn modelId="{D0F426B5-FE29-4DF2-8253-7D32FF27CB52}" type="presParOf" srcId="{26F9953B-AB5F-430C-AA16-0FC81D658051}" destId="{190AA26F-A790-49B0-8F66-DA6E37199182}" srcOrd="3" destOrd="0" presId="urn:microsoft.com/office/officeart/2005/8/layout/process1"/>
    <dgm:cxn modelId="{DAD49C00-6670-43CF-A299-56EF6EE96B17}" type="presParOf" srcId="{190AA26F-A790-49B0-8F66-DA6E37199182}" destId="{F53EC6DA-1B59-40D0-89E9-CCB8518D42D6}" srcOrd="0" destOrd="0" presId="urn:microsoft.com/office/officeart/2005/8/layout/process1"/>
    <dgm:cxn modelId="{EBFA54C5-049F-46DF-A9FE-EC36235B2CC2}" type="presParOf" srcId="{26F9953B-AB5F-430C-AA16-0FC81D658051}" destId="{A811FD09-40B7-4306-8B32-34A7B982D3CC}" srcOrd="4" destOrd="0" presId="urn:microsoft.com/office/officeart/2005/8/layout/process1"/>
    <dgm:cxn modelId="{F3A53E4C-CD67-4336-ABF2-CD259F7B073F}" type="presParOf" srcId="{26F9953B-AB5F-430C-AA16-0FC81D658051}" destId="{215D1C59-476E-4EA4-9A71-E7E6F5334434}" srcOrd="5" destOrd="0" presId="urn:microsoft.com/office/officeart/2005/8/layout/process1"/>
    <dgm:cxn modelId="{65E4BB36-F29F-47E0-92D7-F6E5BDACDAA9}" type="presParOf" srcId="{215D1C59-476E-4EA4-9A71-E7E6F5334434}" destId="{18BBB9D7-FC37-4C41-9302-E1048805C09A}" srcOrd="0" destOrd="0" presId="urn:microsoft.com/office/officeart/2005/8/layout/process1"/>
    <dgm:cxn modelId="{C5902CD0-51A1-4BF0-A915-ACF67C88BF10}" type="presParOf" srcId="{26F9953B-AB5F-430C-AA16-0FC81D658051}" destId="{5946CF66-D06B-45E5-8293-A28664DAD9B1}" srcOrd="6" destOrd="0" presId="urn:microsoft.com/office/officeart/2005/8/layout/process1"/>
    <dgm:cxn modelId="{43A371AE-A0FF-4F53-939B-AA41E86AE3BF}" type="presParOf" srcId="{26F9953B-AB5F-430C-AA16-0FC81D658051}" destId="{A0FDC2CF-D0D4-4C6D-82AF-7E0239DBB2D0}" srcOrd="7" destOrd="0" presId="urn:microsoft.com/office/officeart/2005/8/layout/process1"/>
    <dgm:cxn modelId="{1B7D5602-36A6-4F32-B0C8-B4BE127D3136}" type="presParOf" srcId="{A0FDC2CF-D0D4-4C6D-82AF-7E0239DBB2D0}" destId="{8BA7C2A8-4505-4AB1-A5C7-BDB8FEF26B2E}" srcOrd="0" destOrd="0" presId="urn:microsoft.com/office/officeart/2005/8/layout/process1"/>
    <dgm:cxn modelId="{9476AF98-11B1-49FE-BA53-8ED7F5EF8B60}" type="presParOf" srcId="{26F9953B-AB5F-430C-AA16-0FC81D658051}" destId="{87502BEF-096F-4307-BCC5-4EBE609A993A}" srcOrd="8" destOrd="0" presId="urn:microsoft.com/office/officeart/2005/8/layout/process1"/>
    <dgm:cxn modelId="{551C8B49-BF11-4962-B622-76935F2F7CB7}" type="presParOf" srcId="{26F9953B-AB5F-430C-AA16-0FC81D658051}" destId="{20668E7F-833A-438A-9AF1-E4520CC14DE2}" srcOrd="9" destOrd="0" presId="urn:microsoft.com/office/officeart/2005/8/layout/process1"/>
    <dgm:cxn modelId="{61947D64-9117-4F42-97A2-51AE0D293CA5}" type="presParOf" srcId="{20668E7F-833A-438A-9AF1-E4520CC14DE2}" destId="{40C4CF6D-BA70-43E4-A5B7-A06B05597076}" srcOrd="0" destOrd="0" presId="urn:microsoft.com/office/officeart/2005/8/layout/process1"/>
    <dgm:cxn modelId="{E33CDEAB-D6AC-4693-BD05-FE106965FF34}" type="presParOf" srcId="{26F9953B-AB5F-430C-AA16-0FC81D658051}" destId="{4D4E14EE-96A6-490E-835C-BCBD65F4811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FF9687-76C0-47F2-90AD-D17C25B5E97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F3FB66-B605-4F4C-8D2C-1978EDCAF777}">
      <dgm:prSet phldrT="[Text]" custT="1"/>
      <dgm:spPr/>
      <dgm:t>
        <a:bodyPr/>
        <a:lstStyle/>
        <a:p>
          <a:r>
            <a:rPr lang="en-US" sz="2000" dirty="0"/>
            <a:t>Public Hearing</a:t>
          </a:r>
        </a:p>
      </dgm:t>
    </dgm:pt>
    <dgm:pt modelId="{F3901807-BA13-4F91-8AAB-C0C331554E1F}" type="parTrans" cxnId="{B91FDB19-3F95-49CC-AD9A-24D7E2ED25C7}">
      <dgm:prSet/>
      <dgm:spPr/>
      <dgm:t>
        <a:bodyPr/>
        <a:lstStyle/>
        <a:p>
          <a:endParaRPr lang="en-US"/>
        </a:p>
      </dgm:t>
    </dgm:pt>
    <dgm:pt modelId="{5E54FE41-2106-4472-8074-105C1B386822}" type="sibTrans" cxnId="{B91FDB19-3F95-49CC-AD9A-24D7E2ED25C7}">
      <dgm:prSet/>
      <dgm:spPr/>
      <dgm:t>
        <a:bodyPr/>
        <a:lstStyle/>
        <a:p>
          <a:endParaRPr lang="en-US"/>
        </a:p>
      </dgm:t>
    </dgm:pt>
    <dgm:pt modelId="{B6469C24-A8DE-4EC6-9BE5-452310E1579F}">
      <dgm:prSet phldrT="[Text]"/>
      <dgm:spPr/>
      <dgm:t>
        <a:bodyPr/>
        <a:lstStyle/>
        <a:p>
          <a:r>
            <a:rPr lang="en-US" dirty="0"/>
            <a:t>Transmission to the BRB</a:t>
          </a:r>
        </a:p>
      </dgm:t>
    </dgm:pt>
    <dgm:pt modelId="{849F20BA-6FFA-4FA3-9E81-5A81631F47B3}" type="parTrans" cxnId="{7198F407-7E2C-49C2-9AE4-BFA441D3B522}">
      <dgm:prSet/>
      <dgm:spPr/>
      <dgm:t>
        <a:bodyPr/>
        <a:lstStyle/>
        <a:p>
          <a:endParaRPr lang="en-US"/>
        </a:p>
      </dgm:t>
    </dgm:pt>
    <dgm:pt modelId="{4D53B331-C020-473C-921B-4B6C162BAE3C}" type="sibTrans" cxnId="{7198F407-7E2C-49C2-9AE4-BFA441D3B522}">
      <dgm:prSet/>
      <dgm:spPr/>
      <dgm:t>
        <a:bodyPr/>
        <a:lstStyle/>
        <a:p>
          <a:endParaRPr lang="en-US"/>
        </a:p>
      </dgm:t>
    </dgm:pt>
    <dgm:pt modelId="{6CDF8091-4289-46ED-859D-DBBE15A82225}">
      <dgm:prSet phldrT="[Text]"/>
      <dgm:spPr/>
      <dgm:t>
        <a:bodyPr/>
        <a:lstStyle/>
        <a:p>
          <a:r>
            <a:rPr lang="en-US" dirty="0"/>
            <a:t>RES 1858-21: Remand the petition back to the City.</a:t>
          </a:r>
        </a:p>
      </dgm:t>
    </dgm:pt>
    <dgm:pt modelId="{BA6C9DBD-5EB3-4E2C-B36D-EB96A921E585}" type="parTrans" cxnId="{84D56A79-05A4-44C3-915F-5E13E960F700}">
      <dgm:prSet/>
      <dgm:spPr/>
      <dgm:t>
        <a:bodyPr/>
        <a:lstStyle/>
        <a:p>
          <a:endParaRPr lang="en-US"/>
        </a:p>
      </dgm:t>
    </dgm:pt>
    <dgm:pt modelId="{7441A66B-0D69-4514-895D-935D335020EE}" type="sibTrans" cxnId="{84D56A79-05A4-44C3-915F-5E13E960F700}">
      <dgm:prSet/>
      <dgm:spPr/>
      <dgm:t>
        <a:bodyPr/>
        <a:lstStyle/>
        <a:p>
          <a:endParaRPr lang="en-US"/>
        </a:p>
      </dgm:t>
    </dgm:pt>
    <dgm:pt modelId="{A305FE8E-C60F-4AFA-AECA-CEF0D8F3CEE1}">
      <dgm:prSet/>
      <dgm:spPr/>
      <dgm:t>
        <a:bodyPr/>
        <a:lstStyle/>
        <a:p>
          <a:r>
            <a:rPr lang="en-US" dirty="0"/>
            <a:t>RES 1859-21: Continued Review and Circulation</a:t>
          </a:r>
        </a:p>
      </dgm:t>
    </dgm:pt>
    <dgm:pt modelId="{E369AB51-E3DF-4DDD-8953-40E42922348C}" type="parTrans" cxnId="{009CFC99-8E43-4F66-88A8-A55D2365D58B}">
      <dgm:prSet/>
      <dgm:spPr/>
      <dgm:t>
        <a:bodyPr/>
        <a:lstStyle/>
        <a:p>
          <a:endParaRPr lang="en-US"/>
        </a:p>
      </dgm:t>
    </dgm:pt>
    <dgm:pt modelId="{9D4A4F3E-7643-4594-B79D-AD3044B605D7}" type="sibTrans" cxnId="{009CFC99-8E43-4F66-88A8-A55D2365D58B}">
      <dgm:prSet/>
      <dgm:spPr/>
      <dgm:t>
        <a:bodyPr/>
        <a:lstStyle/>
        <a:p>
          <a:endParaRPr lang="en-US"/>
        </a:p>
      </dgm:t>
    </dgm:pt>
    <dgm:pt modelId="{4EC3BBA1-B88B-4457-8A75-329D97121EA3}">
      <dgm:prSet/>
      <dgm:spPr/>
      <dgm:t>
        <a:bodyPr/>
        <a:lstStyle/>
        <a:p>
          <a:r>
            <a:rPr lang="en-US" dirty="0"/>
            <a:t>Certificate of Sufficiency</a:t>
          </a:r>
        </a:p>
      </dgm:t>
    </dgm:pt>
    <dgm:pt modelId="{8BCB92B8-617B-4A1F-9F07-69688B58C9E7}" type="parTrans" cxnId="{E6E0BACB-E84E-4E97-A244-1985847B3921}">
      <dgm:prSet/>
      <dgm:spPr/>
      <dgm:t>
        <a:bodyPr/>
        <a:lstStyle/>
        <a:p>
          <a:endParaRPr lang="en-US"/>
        </a:p>
      </dgm:t>
    </dgm:pt>
    <dgm:pt modelId="{7FD94804-46B5-40BA-B0D7-9D7CFD6936DA}" type="sibTrans" cxnId="{E6E0BACB-E84E-4E97-A244-1985847B3921}">
      <dgm:prSet/>
      <dgm:spPr/>
      <dgm:t>
        <a:bodyPr/>
        <a:lstStyle/>
        <a:p>
          <a:endParaRPr lang="en-US"/>
        </a:p>
      </dgm:t>
    </dgm:pt>
    <dgm:pt modelId="{A4EE6784-9A57-4277-A972-DC6C9B8672E4}">
      <dgm:prSet/>
      <dgm:spPr/>
      <dgm:t>
        <a:bodyPr/>
        <a:lstStyle/>
        <a:p>
          <a:r>
            <a:rPr lang="en-US" dirty="0"/>
            <a:t>Public Hearing</a:t>
          </a:r>
        </a:p>
      </dgm:t>
    </dgm:pt>
    <dgm:pt modelId="{B09BF0A6-D216-4491-8C59-12DDFD0B8E36}" type="parTrans" cxnId="{36415122-9B03-4D64-ACC8-415F61CCB880}">
      <dgm:prSet/>
      <dgm:spPr/>
      <dgm:t>
        <a:bodyPr/>
        <a:lstStyle/>
        <a:p>
          <a:endParaRPr lang="en-US"/>
        </a:p>
      </dgm:t>
    </dgm:pt>
    <dgm:pt modelId="{351EB887-EA8F-4894-8806-3CF41D97CD67}" type="sibTrans" cxnId="{36415122-9B03-4D64-ACC8-415F61CCB880}">
      <dgm:prSet/>
      <dgm:spPr/>
      <dgm:t>
        <a:bodyPr/>
        <a:lstStyle/>
        <a:p>
          <a:endParaRPr lang="en-US"/>
        </a:p>
      </dgm:t>
    </dgm:pt>
    <dgm:pt modelId="{2A102F0F-1589-469D-A7B7-BE6CCB709A2B}" type="pres">
      <dgm:prSet presAssocID="{E0FF9687-76C0-47F2-90AD-D17C25B5E97A}" presName="CompostProcess" presStyleCnt="0">
        <dgm:presLayoutVars>
          <dgm:dir/>
          <dgm:resizeHandles val="exact"/>
        </dgm:presLayoutVars>
      </dgm:prSet>
      <dgm:spPr/>
    </dgm:pt>
    <dgm:pt modelId="{FA05649D-6D42-458F-8783-AFE894A06A8A}" type="pres">
      <dgm:prSet presAssocID="{E0FF9687-76C0-47F2-90AD-D17C25B5E97A}" presName="arrow" presStyleLbl="bgShp" presStyleIdx="0" presStyleCnt="1" custScaleX="117647" custScaleY="94933" custLinFactNeighborX="299" custLinFactNeighborY="0"/>
      <dgm:spPr/>
    </dgm:pt>
    <dgm:pt modelId="{2C500434-05C4-44C4-A7D1-944ED77CD5DE}" type="pres">
      <dgm:prSet presAssocID="{E0FF9687-76C0-47F2-90AD-D17C25B5E97A}" presName="linearProcess" presStyleCnt="0"/>
      <dgm:spPr/>
    </dgm:pt>
    <dgm:pt modelId="{9D22BB85-EBC7-4EAC-9DCE-CBABA8BE7FDE}" type="pres">
      <dgm:prSet presAssocID="{ECF3FB66-B605-4F4C-8D2C-1978EDCAF777}" presName="textNode" presStyleLbl="node1" presStyleIdx="0" presStyleCnt="6">
        <dgm:presLayoutVars>
          <dgm:bulletEnabled val="1"/>
        </dgm:presLayoutVars>
      </dgm:prSet>
      <dgm:spPr/>
    </dgm:pt>
    <dgm:pt modelId="{B6B07327-8CB3-4801-B4C4-BD16980B13A2}" type="pres">
      <dgm:prSet presAssocID="{5E54FE41-2106-4472-8074-105C1B386822}" presName="sibTrans" presStyleCnt="0"/>
      <dgm:spPr/>
    </dgm:pt>
    <dgm:pt modelId="{0CD8BA54-2EF1-468B-8C4E-9CB7DF5418A2}" type="pres">
      <dgm:prSet presAssocID="{B6469C24-A8DE-4EC6-9BE5-452310E1579F}" presName="textNode" presStyleLbl="node1" presStyleIdx="1" presStyleCnt="6">
        <dgm:presLayoutVars>
          <dgm:bulletEnabled val="1"/>
        </dgm:presLayoutVars>
      </dgm:prSet>
      <dgm:spPr/>
    </dgm:pt>
    <dgm:pt modelId="{449C7539-BEF0-4563-A875-AEA4D26FB896}" type="pres">
      <dgm:prSet presAssocID="{4D53B331-C020-473C-921B-4B6C162BAE3C}" presName="sibTrans" presStyleCnt="0"/>
      <dgm:spPr/>
    </dgm:pt>
    <dgm:pt modelId="{31E80F31-C525-4A54-84BB-2EF734A5A248}" type="pres">
      <dgm:prSet presAssocID="{6CDF8091-4289-46ED-859D-DBBE15A82225}" presName="textNode" presStyleLbl="node1" presStyleIdx="2" presStyleCnt="6">
        <dgm:presLayoutVars>
          <dgm:bulletEnabled val="1"/>
        </dgm:presLayoutVars>
      </dgm:prSet>
      <dgm:spPr/>
    </dgm:pt>
    <dgm:pt modelId="{BA6D5BC7-722A-45C4-A5B2-22A3E0CE715C}" type="pres">
      <dgm:prSet presAssocID="{7441A66B-0D69-4514-895D-935D335020EE}" presName="sibTrans" presStyleCnt="0"/>
      <dgm:spPr/>
    </dgm:pt>
    <dgm:pt modelId="{6F14AA9D-AC9B-4F8B-9C87-80111DFA4F3C}" type="pres">
      <dgm:prSet presAssocID="{A305FE8E-C60F-4AFA-AECA-CEF0D8F3CEE1}" presName="textNode" presStyleLbl="node1" presStyleIdx="3" presStyleCnt="6">
        <dgm:presLayoutVars>
          <dgm:bulletEnabled val="1"/>
        </dgm:presLayoutVars>
      </dgm:prSet>
      <dgm:spPr/>
    </dgm:pt>
    <dgm:pt modelId="{77FC58B6-9FF5-4FF4-B5EF-E8591EBB8BEE}" type="pres">
      <dgm:prSet presAssocID="{9D4A4F3E-7643-4594-B79D-AD3044B605D7}" presName="sibTrans" presStyleCnt="0"/>
      <dgm:spPr/>
    </dgm:pt>
    <dgm:pt modelId="{4E81013A-7554-4674-A4CF-3D93F7A0FA39}" type="pres">
      <dgm:prSet presAssocID="{4EC3BBA1-B88B-4457-8A75-329D97121EA3}" presName="textNode" presStyleLbl="node1" presStyleIdx="4" presStyleCnt="6">
        <dgm:presLayoutVars>
          <dgm:bulletEnabled val="1"/>
        </dgm:presLayoutVars>
      </dgm:prSet>
      <dgm:spPr/>
    </dgm:pt>
    <dgm:pt modelId="{78185BA3-F0ED-424F-9E7B-BC2364757297}" type="pres">
      <dgm:prSet presAssocID="{7FD94804-46B5-40BA-B0D7-9D7CFD6936DA}" presName="sibTrans" presStyleCnt="0"/>
      <dgm:spPr/>
    </dgm:pt>
    <dgm:pt modelId="{4D933EAA-CD4E-42C9-B818-CD735ABBDE8E}" type="pres">
      <dgm:prSet presAssocID="{A4EE6784-9A57-4277-A972-DC6C9B8672E4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7198F407-7E2C-49C2-9AE4-BFA441D3B522}" srcId="{E0FF9687-76C0-47F2-90AD-D17C25B5E97A}" destId="{B6469C24-A8DE-4EC6-9BE5-452310E1579F}" srcOrd="1" destOrd="0" parTransId="{849F20BA-6FFA-4FA3-9E81-5A81631F47B3}" sibTransId="{4D53B331-C020-473C-921B-4B6C162BAE3C}"/>
    <dgm:cxn modelId="{72197008-9E18-42B6-AF43-F226F3082AB6}" type="presOf" srcId="{A4EE6784-9A57-4277-A972-DC6C9B8672E4}" destId="{4D933EAA-CD4E-42C9-B818-CD735ABBDE8E}" srcOrd="0" destOrd="0" presId="urn:microsoft.com/office/officeart/2005/8/layout/hProcess9"/>
    <dgm:cxn modelId="{B91FDB19-3F95-49CC-AD9A-24D7E2ED25C7}" srcId="{E0FF9687-76C0-47F2-90AD-D17C25B5E97A}" destId="{ECF3FB66-B605-4F4C-8D2C-1978EDCAF777}" srcOrd="0" destOrd="0" parTransId="{F3901807-BA13-4F91-8AAB-C0C331554E1F}" sibTransId="{5E54FE41-2106-4472-8074-105C1B386822}"/>
    <dgm:cxn modelId="{36415122-9B03-4D64-ACC8-415F61CCB880}" srcId="{E0FF9687-76C0-47F2-90AD-D17C25B5E97A}" destId="{A4EE6784-9A57-4277-A972-DC6C9B8672E4}" srcOrd="5" destOrd="0" parTransId="{B09BF0A6-D216-4491-8C59-12DDFD0B8E36}" sibTransId="{351EB887-EA8F-4894-8806-3CF41D97CD67}"/>
    <dgm:cxn modelId="{D6F3843E-DB91-4003-AEF0-8BB853D8C13D}" type="presOf" srcId="{B6469C24-A8DE-4EC6-9BE5-452310E1579F}" destId="{0CD8BA54-2EF1-468B-8C4E-9CB7DF5418A2}" srcOrd="0" destOrd="0" presId="urn:microsoft.com/office/officeart/2005/8/layout/hProcess9"/>
    <dgm:cxn modelId="{547FB55F-D76E-496B-A47E-8936330DAE33}" type="presOf" srcId="{A305FE8E-C60F-4AFA-AECA-CEF0D8F3CEE1}" destId="{6F14AA9D-AC9B-4F8B-9C87-80111DFA4F3C}" srcOrd="0" destOrd="0" presId="urn:microsoft.com/office/officeart/2005/8/layout/hProcess9"/>
    <dgm:cxn modelId="{8A66D662-5E5D-4117-B490-1289B45066E0}" type="presOf" srcId="{6CDF8091-4289-46ED-859D-DBBE15A82225}" destId="{31E80F31-C525-4A54-84BB-2EF734A5A248}" srcOrd="0" destOrd="0" presId="urn:microsoft.com/office/officeart/2005/8/layout/hProcess9"/>
    <dgm:cxn modelId="{84D56A79-05A4-44C3-915F-5E13E960F700}" srcId="{E0FF9687-76C0-47F2-90AD-D17C25B5E97A}" destId="{6CDF8091-4289-46ED-859D-DBBE15A82225}" srcOrd="2" destOrd="0" parTransId="{BA6C9DBD-5EB3-4E2C-B36D-EB96A921E585}" sibTransId="{7441A66B-0D69-4514-895D-935D335020EE}"/>
    <dgm:cxn modelId="{009CFC99-8E43-4F66-88A8-A55D2365D58B}" srcId="{E0FF9687-76C0-47F2-90AD-D17C25B5E97A}" destId="{A305FE8E-C60F-4AFA-AECA-CEF0D8F3CEE1}" srcOrd="3" destOrd="0" parTransId="{E369AB51-E3DF-4DDD-8953-40E42922348C}" sibTransId="{9D4A4F3E-7643-4594-B79D-AD3044B605D7}"/>
    <dgm:cxn modelId="{B2764AB0-C3A0-4731-841B-49DD1164B28A}" type="presOf" srcId="{4EC3BBA1-B88B-4457-8A75-329D97121EA3}" destId="{4E81013A-7554-4674-A4CF-3D93F7A0FA39}" srcOrd="0" destOrd="0" presId="urn:microsoft.com/office/officeart/2005/8/layout/hProcess9"/>
    <dgm:cxn modelId="{E6E0BACB-E84E-4E97-A244-1985847B3921}" srcId="{E0FF9687-76C0-47F2-90AD-D17C25B5E97A}" destId="{4EC3BBA1-B88B-4457-8A75-329D97121EA3}" srcOrd="4" destOrd="0" parTransId="{8BCB92B8-617B-4A1F-9F07-69688B58C9E7}" sibTransId="{7FD94804-46B5-40BA-B0D7-9D7CFD6936DA}"/>
    <dgm:cxn modelId="{291180D2-616F-4C3A-B2DD-F1953B2544DD}" type="presOf" srcId="{ECF3FB66-B605-4F4C-8D2C-1978EDCAF777}" destId="{9D22BB85-EBC7-4EAC-9DCE-CBABA8BE7FDE}" srcOrd="0" destOrd="0" presId="urn:microsoft.com/office/officeart/2005/8/layout/hProcess9"/>
    <dgm:cxn modelId="{FEF656F3-CC81-4502-8DBD-AE314FD330A5}" type="presOf" srcId="{E0FF9687-76C0-47F2-90AD-D17C25B5E97A}" destId="{2A102F0F-1589-469D-A7B7-BE6CCB709A2B}" srcOrd="0" destOrd="0" presId="urn:microsoft.com/office/officeart/2005/8/layout/hProcess9"/>
    <dgm:cxn modelId="{6494F9D1-6EA4-4BA9-B3C8-4EE5BC103F6E}" type="presParOf" srcId="{2A102F0F-1589-469D-A7B7-BE6CCB709A2B}" destId="{FA05649D-6D42-458F-8783-AFE894A06A8A}" srcOrd="0" destOrd="0" presId="urn:microsoft.com/office/officeart/2005/8/layout/hProcess9"/>
    <dgm:cxn modelId="{9539FFA7-E895-46F3-B98A-705874F51F7B}" type="presParOf" srcId="{2A102F0F-1589-469D-A7B7-BE6CCB709A2B}" destId="{2C500434-05C4-44C4-A7D1-944ED77CD5DE}" srcOrd="1" destOrd="0" presId="urn:microsoft.com/office/officeart/2005/8/layout/hProcess9"/>
    <dgm:cxn modelId="{3C683389-BDB8-42B1-A96E-6EF390037BE9}" type="presParOf" srcId="{2C500434-05C4-44C4-A7D1-944ED77CD5DE}" destId="{9D22BB85-EBC7-4EAC-9DCE-CBABA8BE7FDE}" srcOrd="0" destOrd="0" presId="urn:microsoft.com/office/officeart/2005/8/layout/hProcess9"/>
    <dgm:cxn modelId="{A4562A40-F2EB-48FD-8C31-5C87F76A548A}" type="presParOf" srcId="{2C500434-05C4-44C4-A7D1-944ED77CD5DE}" destId="{B6B07327-8CB3-4801-B4C4-BD16980B13A2}" srcOrd="1" destOrd="0" presId="urn:microsoft.com/office/officeart/2005/8/layout/hProcess9"/>
    <dgm:cxn modelId="{AF38E1C3-BBDB-4D82-946D-C4ABE023DC16}" type="presParOf" srcId="{2C500434-05C4-44C4-A7D1-944ED77CD5DE}" destId="{0CD8BA54-2EF1-468B-8C4E-9CB7DF5418A2}" srcOrd="2" destOrd="0" presId="urn:microsoft.com/office/officeart/2005/8/layout/hProcess9"/>
    <dgm:cxn modelId="{618C47F6-50CA-4804-8DCD-521BC8879BD3}" type="presParOf" srcId="{2C500434-05C4-44C4-A7D1-944ED77CD5DE}" destId="{449C7539-BEF0-4563-A875-AEA4D26FB896}" srcOrd="3" destOrd="0" presId="urn:microsoft.com/office/officeart/2005/8/layout/hProcess9"/>
    <dgm:cxn modelId="{195B5F7C-674B-4683-95E5-8C201D046553}" type="presParOf" srcId="{2C500434-05C4-44C4-A7D1-944ED77CD5DE}" destId="{31E80F31-C525-4A54-84BB-2EF734A5A248}" srcOrd="4" destOrd="0" presId="urn:microsoft.com/office/officeart/2005/8/layout/hProcess9"/>
    <dgm:cxn modelId="{AE9C80A7-581F-415B-8CA0-3B10D87174AE}" type="presParOf" srcId="{2C500434-05C4-44C4-A7D1-944ED77CD5DE}" destId="{BA6D5BC7-722A-45C4-A5B2-22A3E0CE715C}" srcOrd="5" destOrd="0" presId="urn:microsoft.com/office/officeart/2005/8/layout/hProcess9"/>
    <dgm:cxn modelId="{23901B56-F8C6-4DFC-B475-ECEC8E336BA0}" type="presParOf" srcId="{2C500434-05C4-44C4-A7D1-944ED77CD5DE}" destId="{6F14AA9D-AC9B-4F8B-9C87-80111DFA4F3C}" srcOrd="6" destOrd="0" presId="urn:microsoft.com/office/officeart/2005/8/layout/hProcess9"/>
    <dgm:cxn modelId="{8ACD69ED-0237-4F4A-BA7B-201316110338}" type="presParOf" srcId="{2C500434-05C4-44C4-A7D1-944ED77CD5DE}" destId="{77FC58B6-9FF5-4FF4-B5EF-E8591EBB8BEE}" srcOrd="7" destOrd="0" presId="urn:microsoft.com/office/officeart/2005/8/layout/hProcess9"/>
    <dgm:cxn modelId="{0E372022-195D-4F6C-B183-4B48BC732C89}" type="presParOf" srcId="{2C500434-05C4-44C4-A7D1-944ED77CD5DE}" destId="{4E81013A-7554-4674-A4CF-3D93F7A0FA39}" srcOrd="8" destOrd="0" presId="urn:microsoft.com/office/officeart/2005/8/layout/hProcess9"/>
    <dgm:cxn modelId="{753E62B6-FABF-43B9-899D-F07483B68D20}" type="presParOf" srcId="{2C500434-05C4-44C4-A7D1-944ED77CD5DE}" destId="{78185BA3-F0ED-424F-9E7B-BC2364757297}" srcOrd="9" destOrd="0" presId="urn:microsoft.com/office/officeart/2005/8/layout/hProcess9"/>
    <dgm:cxn modelId="{B8AD7078-7889-4B82-AA38-50F897EB241B}" type="presParOf" srcId="{2C500434-05C4-44C4-A7D1-944ED77CD5DE}" destId="{4D933EAA-CD4E-42C9-B818-CD735ABBDE8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4504B0-F29D-467A-B512-07C909839F1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2F2877-DCBC-4E7B-8381-415E6D13BA1D}">
      <dgm:prSet phldrT="[Text]"/>
      <dgm:spPr/>
      <dgm:t>
        <a:bodyPr/>
        <a:lstStyle/>
        <a:p>
          <a:r>
            <a:rPr lang="en-US" dirty="0"/>
            <a:t>August 25, 2021</a:t>
          </a:r>
        </a:p>
      </dgm:t>
    </dgm:pt>
    <dgm:pt modelId="{71543153-41FE-4402-A758-31190E432793}" type="parTrans" cxnId="{A1D193E4-1B1E-45D9-BB5C-131D44C46EF5}">
      <dgm:prSet/>
      <dgm:spPr/>
      <dgm:t>
        <a:bodyPr/>
        <a:lstStyle/>
        <a:p>
          <a:endParaRPr lang="en-US"/>
        </a:p>
      </dgm:t>
    </dgm:pt>
    <dgm:pt modelId="{C5678FA2-81AE-4BF3-8C83-9865228F43BB}" type="sibTrans" cxnId="{A1D193E4-1B1E-45D9-BB5C-131D44C46EF5}">
      <dgm:prSet/>
      <dgm:spPr/>
      <dgm:t>
        <a:bodyPr/>
        <a:lstStyle/>
        <a:p>
          <a:endParaRPr lang="en-US"/>
        </a:p>
      </dgm:t>
    </dgm:pt>
    <dgm:pt modelId="{C069C9D8-3BF7-424D-BEF8-50E4940F4ACD}">
      <dgm:prSet/>
      <dgm:spPr/>
      <dgm:t>
        <a:bodyPr/>
        <a:lstStyle/>
        <a:p>
          <a:r>
            <a:rPr lang="en-US" dirty="0"/>
            <a:t>September 13, 2021</a:t>
          </a:r>
        </a:p>
      </dgm:t>
    </dgm:pt>
    <dgm:pt modelId="{571C2D32-4CBD-495A-BDA1-FCA8BE8A330A}" type="parTrans" cxnId="{45A4E983-AB35-46F8-89CC-B18EE6D63E42}">
      <dgm:prSet/>
      <dgm:spPr/>
      <dgm:t>
        <a:bodyPr/>
        <a:lstStyle/>
        <a:p>
          <a:endParaRPr lang="en-US"/>
        </a:p>
      </dgm:t>
    </dgm:pt>
    <dgm:pt modelId="{C4A30B94-2DEE-4A84-B484-D1B9D67A1D92}" type="sibTrans" cxnId="{45A4E983-AB35-46F8-89CC-B18EE6D63E42}">
      <dgm:prSet/>
      <dgm:spPr/>
      <dgm:t>
        <a:bodyPr/>
        <a:lstStyle/>
        <a:p>
          <a:endParaRPr lang="en-US"/>
        </a:p>
      </dgm:t>
    </dgm:pt>
    <dgm:pt modelId="{C905DD44-5ED4-4CCD-9FA9-37206CAC2302}">
      <dgm:prSet/>
      <dgm:spPr/>
      <dgm:t>
        <a:bodyPr/>
        <a:lstStyle/>
        <a:p>
          <a:r>
            <a:rPr lang="en-US" dirty="0"/>
            <a:t>November 5, 2021</a:t>
          </a:r>
        </a:p>
      </dgm:t>
    </dgm:pt>
    <dgm:pt modelId="{BB47C522-390A-40DA-A78C-73EF1BF3E547}" type="parTrans" cxnId="{49ABF1BE-D7AC-469F-B0F7-EF405FF21D1B}">
      <dgm:prSet/>
      <dgm:spPr/>
      <dgm:t>
        <a:bodyPr/>
        <a:lstStyle/>
        <a:p>
          <a:endParaRPr lang="en-US"/>
        </a:p>
      </dgm:t>
    </dgm:pt>
    <dgm:pt modelId="{AF00836D-044E-43F7-858A-DE95AE8086B6}" type="sibTrans" cxnId="{49ABF1BE-D7AC-469F-B0F7-EF405FF21D1B}">
      <dgm:prSet/>
      <dgm:spPr/>
      <dgm:t>
        <a:bodyPr/>
        <a:lstStyle/>
        <a:p>
          <a:endParaRPr lang="en-US"/>
        </a:p>
      </dgm:t>
    </dgm:pt>
    <dgm:pt modelId="{7F852C44-3584-4A5A-9EA0-6662347A16B8}">
      <dgm:prSet/>
      <dgm:spPr/>
      <dgm:t>
        <a:bodyPr/>
        <a:lstStyle/>
        <a:p>
          <a:r>
            <a:rPr lang="en-US" dirty="0"/>
            <a:t>January 10, 2022</a:t>
          </a:r>
        </a:p>
      </dgm:t>
    </dgm:pt>
    <dgm:pt modelId="{BC2440CA-D29E-4C3F-9124-4D8EFC7EA07E}" type="parTrans" cxnId="{A3A7568B-1889-4784-90E7-2DD94F1EC6CC}">
      <dgm:prSet/>
      <dgm:spPr/>
      <dgm:t>
        <a:bodyPr/>
        <a:lstStyle/>
        <a:p>
          <a:endParaRPr lang="en-US"/>
        </a:p>
      </dgm:t>
    </dgm:pt>
    <dgm:pt modelId="{94CFCA46-9A46-47CE-9CC7-FF8642E5A40A}" type="sibTrans" cxnId="{A3A7568B-1889-4784-90E7-2DD94F1EC6CC}">
      <dgm:prSet/>
      <dgm:spPr/>
      <dgm:t>
        <a:bodyPr/>
        <a:lstStyle/>
        <a:p>
          <a:endParaRPr lang="en-US"/>
        </a:p>
      </dgm:t>
    </dgm:pt>
    <dgm:pt modelId="{43E5A1EF-6344-4FD4-8B24-1798AE1A1F51}">
      <dgm:prSet phldrT="[Text]"/>
      <dgm:spPr/>
      <dgm:t>
        <a:bodyPr/>
        <a:lstStyle/>
        <a:p>
          <a:r>
            <a:rPr lang="en-US" dirty="0"/>
            <a:t>May 24, 2021</a:t>
          </a:r>
        </a:p>
      </dgm:t>
    </dgm:pt>
    <dgm:pt modelId="{8FAE0104-8187-4DB6-A5B8-0D806F7862AE}" type="sibTrans" cxnId="{062FD809-E69F-48B8-BCA2-E572B0E6F8A3}">
      <dgm:prSet/>
      <dgm:spPr/>
      <dgm:t>
        <a:bodyPr/>
        <a:lstStyle/>
        <a:p>
          <a:endParaRPr lang="en-US"/>
        </a:p>
      </dgm:t>
    </dgm:pt>
    <dgm:pt modelId="{6AE41BFD-0CAD-4AAE-9B72-1209485996F5}" type="parTrans" cxnId="{062FD809-E69F-48B8-BCA2-E572B0E6F8A3}">
      <dgm:prSet/>
      <dgm:spPr/>
      <dgm:t>
        <a:bodyPr/>
        <a:lstStyle/>
        <a:p>
          <a:endParaRPr lang="en-US"/>
        </a:p>
      </dgm:t>
    </dgm:pt>
    <dgm:pt modelId="{E4A6C830-E1E9-4285-B663-0CC3A51E1701}">
      <dgm:prSet phldrT="[Text]"/>
      <dgm:spPr/>
      <dgm:t>
        <a:bodyPr/>
        <a:lstStyle/>
        <a:p>
          <a:r>
            <a:rPr lang="en-US" dirty="0"/>
            <a:t>May 10, 2021</a:t>
          </a:r>
        </a:p>
      </dgm:t>
    </dgm:pt>
    <dgm:pt modelId="{4508A2C8-4CF1-4B2C-8170-29961C8FE0CB}" type="sibTrans" cxnId="{1C6F241C-B879-4F5D-B7F9-37DD7CB7C2F6}">
      <dgm:prSet/>
      <dgm:spPr/>
      <dgm:t>
        <a:bodyPr/>
        <a:lstStyle/>
        <a:p>
          <a:endParaRPr lang="en-US"/>
        </a:p>
      </dgm:t>
    </dgm:pt>
    <dgm:pt modelId="{3725C0B2-8381-41D7-90E0-B11EA8B7E5D5}" type="parTrans" cxnId="{1C6F241C-B879-4F5D-B7F9-37DD7CB7C2F6}">
      <dgm:prSet/>
      <dgm:spPr/>
      <dgm:t>
        <a:bodyPr/>
        <a:lstStyle/>
        <a:p>
          <a:endParaRPr lang="en-US"/>
        </a:p>
      </dgm:t>
    </dgm:pt>
    <dgm:pt modelId="{26F9953B-AB5F-430C-AA16-0FC81D658051}" type="pres">
      <dgm:prSet presAssocID="{294504B0-F29D-467A-B512-07C909839F1E}" presName="Name0" presStyleCnt="0">
        <dgm:presLayoutVars>
          <dgm:dir/>
          <dgm:resizeHandles val="exact"/>
        </dgm:presLayoutVars>
      </dgm:prSet>
      <dgm:spPr/>
    </dgm:pt>
    <dgm:pt modelId="{A9641C11-34C9-4D1E-9267-4F5960315713}" type="pres">
      <dgm:prSet presAssocID="{E4A6C830-E1E9-4285-B663-0CC3A51E1701}" presName="node" presStyleLbl="node1" presStyleIdx="0" presStyleCnt="6" custLinFactNeighborX="42011" custLinFactNeighborY="87115">
        <dgm:presLayoutVars>
          <dgm:bulletEnabled val="1"/>
        </dgm:presLayoutVars>
      </dgm:prSet>
      <dgm:spPr/>
    </dgm:pt>
    <dgm:pt modelId="{EDB8EFF3-FB77-4A01-A3C6-1D72A6A99787}" type="pres">
      <dgm:prSet presAssocID="{4508A2C8-4CF1-4B2C-8170-29961C8FE0CB}" presName="sibTrans" presStyleLbl="sibTrans2D1" presStyleIdx="0" presStyleCnt="5"/>
      <dgm:spPr/>
    </dgm:pt>
    <dgm:pt modelId="{24C290AD-C9C0-4672-BAED-F5EE03F54F38}" type="pres">
      <dgm:prSet presAssocID="{4508A2C8-4CF1-4B2C-8170-29961C8FE0CB}" presName="connectorText" presStyleLbl="sibTrans2D1" presStyleIdx="0" presStyleCnt="5"/>
      <dgm:spPr/>
    </dgm:pt>
    <dgm:pt modelId="{5E216A81-45EC-4417-A94B-FECD447449BD}" type="pres">
      <dgm:prSet presAssocID="{43E5A1EF-6344-4FD4-8B24-1798AE1A1F51}" presName="node" presStyleLbl="node1" presStyleIdx="1" presStyleCnt="6" custLinFactNeighborX="13906" custLinFactNeighborY="86663">
        <dgm:presLayoutVars>
          <dgm:bulletEnabled val="1"/>
        </dgm:presLayoutVars>
      </dgm:prSet>
      <dgm:spPr/>
    </dgm:pt>
    <dgm:pt modelId="{190AA26F-A790-49B0-8F66-DA6E37199182}" type="pres">
      <dgm:prSet presAssocID="{8FAE0104-8187-4DB6-A5B8-0D806F7862AE}" presName="sibTrans" presStyleLbl="sibTrans2D1" presStyleIdx="1" presStyleCnt="5"/>
      <dgm:spPr/>
    </dgm:pt>
    <dgm:pt modelId="{F53EC6DA-1B59-40D0-89E9-CCB8518D42D6}" type="pres">
      <dgm:prSet presAssocID="{8FAE0104-8187-4DB6-A5B8-0D806F7862AE}" presName="connectorText" presStyleLbl="sibTrans2D1" presStyleIdx="1" presStyleCnt="5"/>
      <dgm:spPr/>
    </dgm:pt>
    <dgm:pt modelId="{A811FD09-40B7-4306-8B32-34A7B982D3CC}" type="pres">
      <dgm:prSet presAssocID="{322F2877-DCBC-4E7B-8381-415E6D13BA1D}" presName="node" presStyleLbl="node1" presStyleIdx="2" presStyleCnt="6" custLinFactNeighborX="2504" custLinFactNeighborY="86890">
        <dgm:presLayoutVars>
          <dgm:bulletEnabled val="1"/>
        </dgm:presLayoutVars>
      </dgm:prSet>
      <dgm:spPr/>
    </dgm:pt>
    <dgm:pt modelId="{215D1C59-476E-4EA4-9A71-E7E6F5334434}" type="pres">
      <dgm:prSet presAssocID="{C5678FA2-81AE-4BF3-8C83-9865228F43BB}" presName="sibTrans" presStyleLbl="sibTrans2D1" presStyleIdx="2" presStyleCnt="5"/>
      <dgm:spPr/>
    </dgm:pt>
    <dgm:pt modelId="{18BBB9D7-FC37-4C41-9302-E1048805C09A}" type="pres">
      <dgm:prSet presAssocID="{C5678FA2-81AE-4BF3-8C83-9865228F43BB}" presName="connectorText" presStyleLbl="sibTrans2D1" presStyleIdx="2" presStyleCnt="5"/>
      <dgm:spPr/>
    </dgm:pt>
    <dgm:pt modelId="{5946CF66-D06B-45E5-8293-A28664DAD9B1}" type="pres">
      <dgm:prSet presAssocID="{C069C9D8-3BF7-424D-BEF8-50E4940F4ACD}" presName="node" presStyleLbl="node1" presStyleIdx="3" presStyleCnt="6" custLinFactNeighborX="-654" custLinFactNeighborY="91321">
        <dgm:presLayoutVars>
          <dgm:bulletEnabled val="1"/>
        </dgm:presLayoutVars>
      </dgm:prSet>
      <dgm:spPr/>
    </dgm:pt>
    <dgm:pt modelId="{A0FDC2CF-D0D4-4C6D-82AF-7E0239DBB2D0}" type="pres">
      <dgm:prSet presAssocID="{C4A30B94-2DEE-4A84-B484-D1B9D67A1D92}" presName="sibTrans" presStyleLbl="sibTrans2D1" presStyleIdx="3" presStyleCnt="5"/>
      <dgm:spPr/>
    </dgm:pt>
    <dgm:pt modelId="{8BA7C2A8-4505-4AB1-A5C7-BDB8FEF26B2E}" type="pres">
      <dgm:prSet presAssocID="{C4A30B94-2DEE-4A84-B484-D1B9D67A1D92}" presName="connectorText" presStyleLbl="sibTrans2D1" presStyleIdx="3" presStyleCnt="5"/>
      <dgm:spPr/>
    </dgm:pt>
    <dgm:pt modelId="{87502BEF-096F-4307-BCC5-4EBE609A993A}" type="pres">
      <dgm:prSet presAssocID="{C905DD44-5ED4-4CCD-9FA9-37206CAC2302}" presName="node" presStyleLbl="node1" presStyleIdx="4" presStyleCnt="6" custLinFactNeighborX="-29648" custLinFactNeighborY="88542">
        <dgm:presLayoutVars>
          <dgm:bulletEnabled val="1"/>
        </dgm:presLayoutVars>
      </dgm:prSet>
      <dgm:spPr/>
    </dgm:pt>
    <dgm:pt modelId="{20668E7F-833A-438A-9AF1-E4520CC14DE2}" type="pres">
      <dgm:prSet presAssocID="{AF00836D-044E-43F7-858A-DE95AE8086B6}" presName="sibTrans" presStyleLbl="sibTrans2D1" presStyleIdx="4" presStyleCnt="5"/>
      <dgm:spPr/>
    </dgm:pt>
    <dgm:pt modelId="{40C4CF6D-BA70-43E4-A5B7-A06B05597076}" type="pres">
      <dgm:prSet presAssocID="{AF00836D-044E-43F7-858A-DE95AE8086B6}" presName="connectorText" presStyleLbl="sibTrans2D1" presStyleIdx="4" presStyleCnt="5"/>
      <dgm:spPr/>
    </dgm:pt>
    <dgm:pt modelId="{4D4E14EE-96A6-490E-835C-BCBD65F4811E}" type="pres">
      <dgm:prSet presAssocID="{7F852C44-3584-4A5A-9EA0-6662347A16B8}" presName="node" presStyleLbl="node1" presStyleIdx="5" presStyleCnt="6" custLinFactNeighborX="-49649" custLinFactNeighborY="88460">
        <dgm:presLayoutVars>
          <dgm:bulletEnabled val="1"/>
        </dgm:presLayoutVars>
      </dgm:prSet>
      <dgm:spPr/>
    </dgm:pt>
  </dgm:ptLst>
  <dgm:cxnLst>
    <dgm:cxn modelId="{79996600-2906-4CF2-9F6C-C0E49E92A474}" type="presOf" srcId="{7F852C44-3584-4A5A-9EA0-6662347A16B8}" destId="{4D4E14EE-96A6-490E-835C-BCBD65F4811E}" srcOrd="0" destOrd="0" presId="urn:microsoft.com/office/officeart/2005/8/layout/process1"/>
    <dgm:cxn modelId="{12BBCF07-822F-4771-A2B0-789E3D80DD1F}" type="presOf" srcId="{294504B0-F29D-467A-B512-07C909839F1E}" destId="{26F9953B-AB5F-430C-AA16-0FC81D658051}" srcOrd="0" destOrd="0" presId="urn:microsoft.com/office/officeart/2005/8/layout/process1"/>
    <dgm:cxn modelId="{062FD809-E69F-48B8-BCA2-E572B0E6F8A3}" srcId="{294504B0-F29D-467A-B512-07C909839F1E}" destId="{43E5A1EF-6344-4FD4-8B24-1798AE1A1F51}" srcOrd="1" destOrd="0" parTransId="{6AE41BFD-0CAD-4AAE-9B72-1209485996F5}" sibTransId="{8FAE0104-8187-4DB6-A5B8-0D806F7862AE}"/>
    <dgm:cxn modelId="{1C6F241C-B879-4F5D-B7F9-37DD7CB7C2F6}" srcId="{294504B0-F29D-467A-B512-07C909839F1E}" destId="{E4A6C830-E1E9-4285-B663-0CC3A51E1701}" srcOrd="0" destOrd="0" parTransId="{3725C0B2-8381-41D7-90E0-B11EA8B7E5D5}" sibTransId="{4508A2C8-4CF1-4B2C-8170-29961C8FE0CB}"/>
    <dgm:cxn modelId="{710EBB2B-2B41-4FDD-8A30-160A6D0798FF}" type="presOf" srcId="{322F2877-DCBC-4E7B-8381-415E6D13BA1D}" destId="{A811FD09-40B7-4306-8B32-34A7B982D3CC}" srcOrd="0" destOrd="0" presId="urn:microsoft.com/office/officeart/2005/8/layout/process1"/>
    <dgm:cxn modelId="{49B85F2C-5A01-4CBD-B3D3-0115A794EB34}" type="presOf" srcId="{4508A2C8-4CF1-4B2C-8170-29961C8FE0CB}" destId="{24C290AD-C9C0-4672-BAED-F5EE03F54F38}" srcOrd="1" destOrd="0" presId="urn:microsoft.com/office/officeart/2005/8/layout/process1"/>
    <dgm:cxn modelId="{18078F32-B193-46BE-9766-BE7A4C48A18C}" type="presOf" srcId="{E4A6C830-E1E9-4285-B663-0CC3A51E1701}" destId="{A9641C11-34C9-4D1E-9267-4F5960315713}" srcOrd="0" destOrd="0" presId="urn:microsoft.com/office/officeart/2005/8/layout/process1"/>
    <dgm:cxn modelId="{04F2EE39-9AD9-4B4F-850C-29D056B4FA30}" type="presOf" srcId="{4508A2C8-4CF1-4B2C-8170-29961C8FE0CB}" destId="{EDB8EFF3-FB77-4A01-A3C6-1D72A6A99787}" srcOrd="0" destOrd="0" presId="urn:microsoft.com/office/officeart/2005/8/layout/process1"/>
    <dgm:cxn modelId="{E6A06C5C-E91D-48B2-A913-9A26E32F368D}" type="presOf" srcId="{C5678FA2-81AE-4BF3-8C83-9865228F43BB}" destId="{215D1C59-476E-4EA4-9A71-E7E6F5334434}" srcOrd="0" destOrd="0" presId="urn:microsoft.com/office/officeart/2005/8/layout/process1"/>
    <dgm:cxn modelId="{1C777A48-5AFF-4515-9876-7CF79367F6AD}" type="presOf" srcId="{43E5A1EF-6344-4FD4-8B24-1798AE1A1F51}" destId="{5E216A81-45EC-4417-A94B-FECD447449BD}" srcOrd="0" destOrd="0" presId="urn:microsoft.com/office/officeart/2005/8/layout/process1"/>
    <dgm:cxn modelId="{C1DA2D4A-644B-4119-BBEF-80130BE9DE58}" type="presOf" srcId="{8FAE0104-8187-4DB6-A5B8-0D806F7862AE}" destId="{F53EC6DA-1B59-40D0-89E9-CCB8518D42D6}" srcOrd="1" destOrd="0" presId="urn:microsoft.com/office/officeart/2005/8/layout/process1"/>
    <dgm:cxn modelId="{D3889456-B835-4C96-B509-8F1E00667CDD}" type="presOf" srcId="{C4A30B94-2DEE-4A84-B484-D1B9D67A1D92}" destId="{A0FDC2CF-D0D4-4C6D-82AF-7E0239DBB2D0}" srcOrd="0" destOrd="0" presId="urn:microsoft.com/office/officeart/2005/8/layout/process1"/>
    <dgm:cxn modelId="{45A4E983-AB35-46F8-89CC-B18EE6D63E42}" srcId="{294504B0-F29D-467A-B512-07C909839F1E}" destId="{C069C9D8-3BF7-424D-BEF8-50E4940F4ACD}" srcOrd="3" destOrd="0" parTransId="{571C2D32-4CBD-495A-BDA1-FCA8BE8A330A}" sibTransId="{C4A30B94-2DEE-4A84-B484-D1B9D67A1D92}"/>
    <dgm:cxn modelId="{0DDB1B89-8B25-42C1-9FB8-2477C4F5A7A0}" type="presOf" srcId="{8FAE0104-8187-4DB6-A5B8-0D806F7862AE}" destId="{190AA26F-A790-49B0-8F66-DA6E37199182}" srcOrd="0" destOrd="0" presId="urn:microsoft.com/office/officeart/2005/8/layout/process1"/>
    <dgm:cxn modelId="{A3A7568B-1889-4784-90E7-2DD94F1EC6CC}" srcId="{294504B0-F29D-467A-B512-07C909839F1E}" destId="{7F852C44-3584-4A5A-9EA0-6662347A16B8}" srcOrd="5" destOrd="0" parTransId="{BC2440CA-D29E-4C3F-9124-4D8EFC7EA07E}" sibTransId="{94CFCA46-9A46-47CE-9CC7-FF8642E5A40A}"/>
    <dgm:cxn modelId="{3987A9A9-D258-4B6D-BBFC-E5495A26FB44}" type="presOf" srcId="{C5678FA2-81AE-4BF3-8C83-9865228F43BB}" destId="{18BBB9D7-FC37-4C41-9302-E1048805C09A}" srcOrd="1" destOrd="0" presId="urn:microsoft.com/office/officeart/2005/8/layout/process1"/>
    <dgm:cxn modelId="{49ABF1BE-D7AC-469F-B0F7-EF405FF21D1B}" srcId="{294504B0-F29D-467A-B512-07C909839F1E}" destId="{C905DD44-5ED4-4CCD-9FA9-37206CAC2302}" srcOrd="4" destOrd="0" parTransId="{BB47C522-390A-40DA-A78C-73EF1BF3E547}" sibTransId="{AF00836D-044E-43F7-858A-DE95AE8086B6}"/>
    <dgm:cxn modelId="{FA54C6C9-45F5-44D5-B135-5FC7E0504AD7}" type="presOf" srcId="{AF00836D-044E-43F7-858A-DE95AE8086B6}" destId="{20668E7F-833A-438A-9AF1-E4520CC14DE2}" srcOrd="0" destOrd="0" presId="urn:microsoft.com/office/officeart/2005/8/layout/process1"/>
    <dgm:cxn modelId="{F37980D2-D4ED-4EE2-9814-BC992BA89546}" type="presOf" srcId="{C069C9D8-3BF7-424D-BEF8-50E4940F4ACD}" destId="{5946CF66-D06B-45E5-8293-A28664DAD9B1}" srcOrd="0" destOrd="0" presId="urn:microsoft.com/office/officeart/2005/8/layout/process1"/>
    <dgm:cxn modelId="{A1D193E4-1B1E-45D9-BB5C-131D44C46EF5}" srcId="{294504B0-F29D-467A-B512-07C909839F1E}" destId="{322F2877-DCBC-4E7B-8381-415E6D13BA1D}" srcOrd="2" destOrd="0" parTransId="{71543153-41FE-4402-A758-31190E432793}" sibTransId="{C5678FA2-81AE-4BF3-8C83-9865228F43BB}"/>
    <dgm:cxn modelId="{446E58E6-F733-47EB-9CBD-20CD2EAEDC5B}" type="presOf" srcId="{C4A30B94-2DEE-4A84-B484-D1B9D67A1D92}" destId="{8BA7C2A8-4505-4AB1-A5C7-BDB8FEF26B2E}" srcOrd="1" destOrd="0" presId="urn:microsoft.com/office/officeart/2005/8/layout/process1"/>
    <dgm:cxn modelId="{F002B3E6-A2DC-4A17-9B5D-73133212C036}" type="presOf" srcId="{AF00836D-044E-43F7-858A-DE95AE8086B6}" destId="{40C4CF6D-BA70-43E4-A5B7-A06B05597076}" srcOrd="1" destOrd="0" presId="urn:microsoft.com/office/officeart/2005/8/layout/process1"/>
    <dgm:cxn modelId="{FCC0A7F7-ACF8-467D-A447-672CC37A98AB}" type="presOf" srcId="{C905DD44-5ED4-4CCD-9FA9-37206CAC2302}" destId="{87502BEF-096F-4307-BCC5-4EBE609A993A}" srcOrd="0" destOrd="0" presId="urn:microsoft.com/office/officeart/2005/8/layout/process1"/>
    <dgm:cxn modelId="{558A420F-0E36-4527-803F-7709DBDA9216}" type="presParOf" srcId="{26F9953B-AB5F-430C-AA16-0FC81D658051}" destId="{A9641C11-34C9-4D1E-9267-4F5960315713}" srcOrd="0" destOrd="0" presId="urn:microsoft.com/office/officeart/2005/8/layout/process1"/>
    <dgm:cxn modelId="{24495C78-93E4-4E3A-9EE8-AA176EE2FF97}" type="presParOf" srcId="{26F9953B-AB5F-430C-AA16-0FC81D658051}" destId="{EDB8EFF3-FB77-4A01-A3C6-1D72A6A99787}" srcOrd="1" destOrd="0" presId="urn:microsoft.com/office/officeart/2005/8/layout/process1"/>
    <dgm:cxn modelId="{6118BA3C-EABD-4B78-8CAB-0C2D05E20BA2}" type="presParOf" srcId="{EDB8EFF3-FB77-4A01-A3C6-1D72A6A99787}" destId="{24C290AD-C9C0-4672-BAED-F5EE03F54F38}" srcOrd="0" destOrd="0" presId="urn:microsoft.com/office/officeart/2005/8/layout/process1"/>
    <dgm:cxn modelId="{FC017047-A4DF-4F6B-907B-9D0AE0A3B6D1}" type="presParOf" srcId="{26F9953B-AB5F-430C-AA16-0FC81D658051}" destId="{5E216A81-45EC-4417-A94B-FECD447449BD}" srcOrd="2" destOrd="0" presId="urn:microsoft.com/office/officeart/2005/8/layout/process1"/>
    <dgm:cxn modelId="{D0F426B5-FE29-4DF2-8253-7D32FF27CB52}" type="presParOf" srcId="{26F9953B-AB5F-430C-AA16-0FC81D658051}" destId="{190AA26F-A790-49B0-8F66-DA6E37199182}" srcOrd="3" destOrd="0" presId="urn:microsoft.com/office/officeart/2005/8/layout/process1"/>
    <dgm:cxn modelId="{DAD49C00-6670-43CF-A299-56EF6EE96B17}" type="presParOf" srcId="{190AA26F-A790-49B0-8F66-DA6E37199182}" destId="{F53EC6DA-1B59-40D0-89E9-CCB8518D42D6}" srcOrd="0" destOrd="0" presId="urn:microsoft.com/office/officeart/2005/8/layout/process1"/>
    <dgm:cxn modelId="{EBFA54C5-049F-46DF-A9FE-EC36235B2CC2}" type="presParOf" srcId="{26F9953B-AB5F-430C-AA16-0FC81D658051}" destId="{A811FD09-40B7-4306-8B32-34A7B982D3CC}" srcOrd="4" destOrd="0" presId="urn:microsoft.com/office/officeart/2005/8/layout/process1"/>
    <dgm:cxn modelId="{F3A53E4C-CD67-4336-ABF2-CD259F7B073F}" type="presParOf" srcId="{26F9953B-AB5F-430C-AA16-0FC81D658051}" destId="{215D1C59-476E-4EA4-9A71-E7E6F5334434}" srcOrd="5" destOrd="0" presId="urn:microsoft.com/office/officeart/2005/8/layout/process1"/>
    <dgm:cxn modelId="{65E4BB36-F29F-47E0-92D7-F6E5BDACDAA9}" type="presParOf" srcId="{215D1C59-476E-4EA4-9A71-E7E6F5334434}" destId="{18BBB9D7-FC37-4C41-9302-E1048805C09A}" srcOrd="0" destOrd="0" presId="urn:microsoft.com/office/officeart/2005/8/layout/process1"/>
    <dgm:cxn modelId="{C5902CD0-51A1-4BF0-A915-ACF67C88BF10}" type="presParOf" srcId="{26F9953B-AB5F-430C-AA16-0FC81D658051}" destId="{5946CF66-D06B-45E5-8293-A28664DAD9B1}" srcOrd="6" destOrd="0" presId="urn:microsoft.com/office/officeart/2005/8/layout/process1"/>
    <dgm:cxn modelId="{43A371AE-A0FF-4F53-939B-AA41E86AE3BF}" type="presParOf" srcId="{26F9953B-AB5F-430C-AA16-0FC81D658051}" destId="{A0FDC2CF-D0D4-4C6D-82AF-7E0239DBB2D0}" srcOrd="7" destOrd="0" presId="urn:microsoft.com/office/officeart/2005/8/layout/process1"/>
    <dgm:cxn modelId="{1B7D5602-36A6-4F32-B0C8-B4BE127D3136}" type="presParOf" srcId="{A0FDC2CF-D0D4-4C6D-82AF-7E0239DBB2D0}" destId="{8BA7C2A8-4505-4AB1-A5C7-BDB8FEF26B2E}" srcOrd="0" destOrd="0" presId="urn:microsoft.com/office/officeart/2005/8/layout/process1"/>
    <dgm:cxn modelId="{9476AF98-11B1-49FE-BA53-8ED7F5EF8B60}" type="presParOf" srcId="{26F9953B-AB5F-430C-AA16-0FC81D658051}" destId="{87502BEF-096F-4307-BCC5-4EBE609A993A}" srcOrd="8" destOrd="0" presId="urn:microsoft.com/office/officeart/2005/8/layout/process1"/>
    <dgm:cxn modelId="{551C8B49-BF11-4962-B622-76935F2F7CB7}" type="presParOf" srcId="{26F9953B-AB5F-430C-AA16-0FC81D658051}" destId="{20668E7F-833A-438A-9AF1-E4520CC14DE2}" srcOrd="9" destOrd="0" presId="urn:microsoft.com/office/officeart/2005/8/layout/process1"/>
    <dgm:cxn modelId="{61947D64-9117-4F42-97A2-51AE0D293CA5}" type="presParOf" srcId="{20668E7F-833A-438A-9AF1-E4520CC14DE2}" destId="{40C4CF6D-BA70-43E4-A5B7-A06B05597076}" srcOrd="0" destOrd="0" presId="urn:microsoft.com/office/officeart/2005/8/layout/process1"/>
    <dgm:cxn modelId="{E33CDEAB-D6AC-4693-BD05-FE106965FF34}" type="presParOf" srcId="{26F9953B-AB5F-430C-AA16-0FC81D658051}" destId="{4D4E14EE-96A6-490E-835C-BCBD65F4811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7E277C-2569-4477-A8F7-A89545F91FC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51AC37-5DBF-4278-B626-82B055556118}">
      <dgm:prSet phldrT="[Text]"/>
      <dgm:spPr/>
      <dgm:t>
        <a:bodyPr/>
        <a:lstStyle/>
        <a:p>
          <a:r>
            <a:rPr lang="en-US" b="1" dirty="0"/>
            <a:t>Procedural</a:t>
          </a:r>
        </a:p>
      </dgm:t>
    </dgm:pt>
    <dgm:pt modelId="{30E07668-D55C-4AE7-8624-A4030169864B}" type="parTrans" cxnId="{748A48CB-002F-4C53-BA89-95B2FBCA0356}">
      <dgm:prSet/>
      <dgm:spPr/>
      <dgm:t>
        <a:bodyPr/>
        <a:lstStyle/>
        <a:p>
          <a:endParaRPr lang="en-US"/>
        </a:p>
      </dgm:t>
    </dgm:pt>
    <dgm:pt modelId="{C5EA600D-2952-4FDA-9CBA-F1D359256353}" type="sibTrans" cxnId="{748A48CB-002F-4C53-BA89-95B2FBCA0356}">
      <dgm:prSet/>
      <dgm:spPr/>
      <dgm:t>
        <a:bodyPr/>
        <a:lstStyle/>
        <a:p>
          <a:endParaRPr lang="en-US"/>
        </a:p>
      </dgm:t>
    </dgm:pt>
    <dgm:pt modelId="{4498079E-A66B-489A-8BB9-D3E0B987279E}">
      <dgm:prSet phldrT="[Text]"/>
      <dgm:spPr/>
      <dgm:t>
        <a:bodyPr/>
        <a:lstStyle/>
        <a:p>
          <a:endParaRPr lang="en-US" dirty="0"/>
        </a:p>
      </dgm:t>
    </dgm:pt>
    <dgm:pt modelId="{4AE5BE89-9654-4DEF-B0A9-3DAC8DF7BDB1}" type="parTrans" cxnId="{B7F815C4-59BB-40C7-A06F-FA5FDA13EFEC}">
      <dgm:prSet/>
      <dgm:spPr/>
      <dgm:t>
        <a:bodyPr/>
        <a:lstStyle/>
        <a:p>
          <a:endParaRPr lang="en-US"/>
        </a:p>
      </dgm:t>
    </dgm:pt>
    <dgm:pt modelId="{D30072D4-C715-4A76-B9E2-7C1AF871B498}" type="sibTrans" cxnId="{B7F815C4-59BB-40C7-A06F-FA5FDA13EFEC}">
      <dgm:prSet/>
      <dgm:spPr/>
      <dgm:t>
        <a:bodyPr/>
        <a:lstStyle/>
        <a:p>
          <a:endParaRPr lang="en-US"/>
        </a:p>
      </dgm:t>
    </dgm:pt>
    <dgm:pt modelId="{19842F76-2F9E-41E7-9055-1FCE681DCA45}">
      <dgm:prSet phldrT="[Text]"/>
      <dgm:spPr/>
      <dgm:t>
        <a:bodyPr/>
        <a:lstStyle/>
        <a:p>
          <a:r>
            <a:rPr lang="en-US" dirty="0"/>
            <a:t>Sufficiency of signatures.</a:t>
          </a:r>
        </a:p>
      </dgm:t>
    </dgm:pt>
    <dgm:pt modelId="{EB8028F1-A189-48BA-A62F-6B981D096E5E}" type="parTrans" cxnId="{88C2609A-637D-4B65-AE9B-CDBEAB771219}">
      <dgm:prSet/>
      <dgm:spPr/>
      <dgm:t>
        <a:bodyPr/>
        <a:lstStyle/>
        <a:p>
          <a:endParaRPr lang="en-US"/>
        </a:p>
      </dgm:t>
    </dgm:pt>
    <dgm:pt modelId="{900C0920-CEDA-4294-B2EB-5ADA615C9DC5}" type="sibTrans" cxnId="{88C2609A-637D-4B65-AE9B-CDBEAB771219}">
      <dgm:prSet/>
      <dgm:spPr/>
      <dgm:t>
        <a:bodyPr/>
        <a:lstStyle/>
        <a:p>
          <a:endParaRPr lang="en-US"/>
        </a:p>
      </dgm:t>
    </dgm:pt>
    <dgm:pt modelId="{ADDB386E-9D62-43AA-974F-BB9F3986137F}">
      <dgm:prSet phldrT="[Text]"/>
      <dgm:spPr/>
      <dgm:t>
        <a:bodyPr/>
        <a:lstStyle/>
        <a:p>
          <a:r>
            <a:rPr lang="en-US" b="1" dirty="0"/>
            <a:t>Factual</a:t>
          </a:r>
        </a:p>
      </dgm:t>
    </dgm:pt>
    <dgm:pt modelId="{F4BAD0BF-D57E-4263-BA03-F55ED9AF1804}" type="parTrans" cxnId="{0C4A2991-B00C-45CE-9029-ECD8D7832722}">
      <dgm:prSet/>
      <dgm:spPr/>
      <dgm:t>
        <a:bodyPr/>
        <a:lstStyle/>
        <a:p>
          <a:endParaRPr lang="en-US"/>
        </a:p>
      </dgm:t>
    </dgm:pt>
    <dgm:pt modelId="{22EDDB4F-ED74-4821-BA2D-F46D81E31698}" type="sibTrans" cxnId="{0C4A2991-B00C-45CE-9029-ECD8D7832722}">
      <dgm:prSet/>
      <dgm:spPr/>
      <dgm:t>
        <a:bodyPr/>
        <a:lstStyle/>
        <a:p>
          <a:endParaRPr lang="en-US"/>
        </a:p>
      </dgm:t>
    </dgm:pt>
    <dgm:pt modelId="{F010C724-161B-42E8-A501-796E2D0D8142}">
      <dgm:prSet phldrT="[Text]"/>
      <dgm:spPr/>
      <dgm:t>
        <a:bodyPr/>
        <a:lstStyle/>
        <a:p>
          <a:r>
            <a:rPr lang="en-US" dirty="0"/>
            <a:t>Legal description of area to be annexed.</a:t>
          </a:r>
        </a:p>
      </dgm:t>
    </dgm:pt>
    <dgm:pt modelId="{2950DBD6-AA52-4153-9BA1-A48399D469A4}" type="parTrans" cxnId="{D885B672-B026-49FB-A02B-B29045ADB822}">
      <dgm:prSet/>
      <dgm:spPr/>
      <dgm:t>
        <a:bodyPr/>
        <a:lstStyle/>
        <a:p>
          <a:endParaRPr lang="en-US"/>
        </a:p>
      </dgm:t>
    </dgm:pt>
    <dgm:pt modelId="{FE7BA745-F841-4060-8100-D3D4D6220887}" type="sibTrans" cxnId="{D885B672-B026-49FB-A02B-B29045ADB822}">
      <dgm:prSet/>
      <dgm:spPr/>
      <dgm:t>
        <a:bodyPr/>
        <a:lstStyle/>
        <a:p>
          <a:endParaRPr lang="en-US"/>
        </a:p>
      </dgm:t>
    </dgm:pt>
    <dgm:pt modelId="{276E451E-D5F5-4C1B-A668-F09F9E4C8A1E}">
      <dgm:prSet phldrT="[Text]"/>
      <dgm:spPr/>
      <dgm:t>
        <a:bodyPr/>
        <a:lstStyle/>
        <a:p>
          <a:r>
            <a:rPr lang="en-US" b="1" dirty="0"/>
            <a:t>Legal</a:t>
          </a:r>
        </a:p>
      </dgm:t>
    </dgm:pt>
    <dgm:pt modelId="{DC779BDD-C114-4AC8-94CB-6F15334FDF3E}" type="parTrans" cxnId="{E069BCD5-B5F8-428D-9038-15EAE9274B2E}">
      <dgm:prSet/>
      <dgm:spPr/>
      <dgm:t>
        <a:bodyPr/>
        <a:lstStyle/>
        <a:p>
          <a:endParaRPr lang="en-US"/>
        </a:p>
      </dgm:t>
    </dgm:pt>
    <dgm:pt modelId="{9D4221AF-9EE8-4DA5-8330-5C04778A241D}" type="sibTrans" cxnId="{E069BCD5-B5F8-428D-9038-15EAE9274B2E}">
      <dgm:prSet/>
      <dgm:spPr/>
      <dgm:t>
        <a:bodyPr/>
        <a:lstStyle/>
        <a:p>
          <a:endParaRPr lang="en-US"/>
        </a:p>
      </dgm:t>
    </dgm:pt>
    <dgm:pt modelId="{B7154532-7D6F-4929-89A0-D016ED219125}">
      <dgm:prSet phldrT="[Text]"/>
      <dgm:spPr/>
      <dgm:t>
        <a:bodyPr/>
        <a:lstStyle/>
        <a:p>
          <a:r>
            <a:rPr lang="en-US" b="1" dirty="0"/>
            <a:t>Complete Petition</a:t>
          </a:r>
          <a:r>
            <a:rPr lang="en-US" dirty="0"/>
            <a:t>: Approved Certificate of Sufficiency from the Whatcom County Assessor.</a:t>
          </a:r>
        </a:p>
      </dgm:t>
    </dgm:pt>
    <dgm:pt modelId="{91909573-A7ED-4114-97C3-9E2F5AFFD816}" type="parTrans" cxnId="{C6DA58FB-D5B3-4B71-9BC6-30C8DB393132}">
      <dgm:prSet/>
      <dgm:spPr/>
      <dgm:t>
        <a:bodyPr/>
        <a:lstStyle/>
        <a:p>
          <a:endParaRPr lang="en-US"/>
        </a:p>
      </dgm:t>
    </dgm:pt>
    <dgm:pt modelId="{101AB7E6-FD88-4397-BB76-BD08B70E89D5}" type="sibTrans" cxnId="{C6DA58FB-D5B3-4B71-9BC6-30C8DB393132}">
      <dgm:prSet/>
      <dgm:spPr/>
      <dgm:t>
        <a:bodyPr/>
        <a:lstStyle/>
        <a:p>
          <a:endParaRPr lang="en-US"/>
        </a:p>
      </dgm:t>
    </dgm:pt>
    <dgm:pt modelId="{AFCD7ED1-C405-4FEA-994C-9DF159D828FC}" type="pres">
      <dgm:prSet presAssocID="{257E277C-2569-4477-A8F7-A89545F91FC7}" presName="linearFlow" presStyleCnt="0">
        <dgm:presLayoutVars>
          <dgm:dir/>
          <dgm:animLvl val="lvl"/>
          <dgm:resizeHandles val="exact"/>
        </dgm:presLayoutVars>
      </dgm:prSet>
      <dgm:spPr/>
    </dgm:pt>
    <dgm:pt modelId="{79D4E25E-31F7-40B9-9583-5CCEE980BAAB}" type="pres">
      <dgm:prSet presAssocID="{7A51AC37-5DBF-4278-B626-82B055556118}" presName="composite" presStyleCnt="0"/>
      <dgm:spPr/>
    </dgm:pt>
    <dgm:pt modelId="{B48C0BFA-60D8-42F3-8706-A77CD3AE2506}" type="pres">
      <dgm:prSet presAssocID="{7A51AC37-5DBF-4278-B626-82B05555611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49CAB1F-45C4-409D-8288-B6657661FD24}" type="pres">
      <dgm:prSet presAssocID="{7A51AC37-5DBF-4278-B626-82B055556118}" presName="descendantText" presStyleLbl="alignAcc1" presStyleIdx="0" presStyleCnt="3">
        <dgm:presLayoutVars>
          <dgm:bulletEnabled val="1"/>
        </dgm:presLayoutVars>
      </dgm:prSet>
      <dgm:spPr/>
    </dgm:pt>
    <dgm:pt modelId="{D07CABA8-9082-467E-A474-FFF1D7518257}" type="pres">
      <dgm:prSet presAssocID="{C5EA600D-2952-4FDA-9CBA-F1D359256353}" presName="sp" presStyleCnt="0"/>
      <dgm:spPr/>
    </dgm:pt>
    <dgm:pt modelId="{CDBE5D5B-1DA5-4BAF-9125-8FE8E5400129}" type="pres">
      <dgm:prSet presAssocID="{ADDB386E-9D62-43AA-974F-BB9F3986137F}" presName="composite" presStyleCnt="0"/>
      <dgm:spPr/>
    </dgm:pt>
    <dgm:pt modelId="{77C1C675-DBDC-48CB-BE97-25DB5D557236}" type="pres">
      <dgm:prSet presAssocID="{ADDB386E-9D62-43AA-974F-BB9F3986137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6E51E90-69D4-430C-B617-0D04811E86D3}" type="pres">
      <dgm:prSet presAssocID="{ADDB386E-9D62-43AA-974F-BB9F3986137F}" presName="descendantText" presStyleLbl="alignAcc1" presStyleIdx="1" presStyleCnt="3">
        <dgm:presLayoutVars>
          <dgm:bulletEnabled val="1"/>
        </dgm:presLayoutVars>
      </dgm:prSet>
      <dgm:spPr/>
    </dgm:pt>
    <dgm:pt modelId="{243024D5-E42E-4953-8D3C-E8E1B35BF688}" type="pres">
      <dgm:prSet presAssocID="{22EDDB4F-ED74-4821-BA2D-F46D81E31698}" presName="sp" presStyleCnt="0"/>
      <dgm:spPr/>
    </dgm:pt>
    <dgm:pt modelId="{E6D74F5C-2607-4411-8171-5C3E7BF2DBD5}" type="pres">
      <dgm:prSet presAssocID="{276E451E-D5F5-4C1B-A668-F09F9E4C8A1E}" presName="composite" presStyleCnt="0"/>
      <dgm:spPr/>
    </dgm:pt>
    <dgm:pt modelId="{27074731-75CE-4781-8FF4-193CA0226B1F}" type="pres">
      <dgm:prSet presAssocID="{276E451E-D5F5-4C1B-A668-F09F9E4C8A1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8498A81-4628-4D78-A495-1AC579E583B2}" type="pres">
      <dgm:prSet presAssocID="{276E451E-D5F5-4C1B-A668-F09F9E4C8A1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5441121-4C34-4455-8AF7-17BA0AA98D85}" type="presOf" srcId="{4498079E-A66B-489A-8BB9-D3E0B987279E}" destId="{449CAB1F-45C4-409D-8288-B6657661FD24}" srcOrd="0" destOrd="0" presId="urn:microsoft.com/office/officeart/2005/8/layout/chevron2"/>
    <dgm:cxn modelId="{2FBD2F27-A610-4C67-89C8-BB383E67E395}" type="presOf" srcId="{7A51AC37-5DBF-4278-B626-82B055556118}" destId="{B48C0BFA-60D8-42F3-8706-A77CD3AE2506}" srcOrd="0" destOrd="0" presId="urn:microsoft.com/office/officeart/2005/8/layout/chevron2"/>
    <dgm:cxn modelId="{10C8733D-96CD-42C6-9431-E5CA0ABF0CD2}" type="presOf" srcId="{ADDB386E-9D62-43AA-974F-BB9F3986137F}" destId="{77C1C675-DBDC-48CB-BE97-25DB5D557236}" srcOrd="0" destOrd="0" presId="urn:microsoft.com/office/officeart/2005/8/layout/chevron2"/>
    <dgm:cxn modelId="{2E37F36A-E272-499B-BD76-9F546F980FCA}" type="presOf" srcId="{B7154532-7D6F-4929-89A0-D016ED219125}" destId="{78498A81-4628-4D78-A495-1AC579E583B2}" srcOrd="0" destOrd="0" presId="urn:microsoft.com/office/officeart/2005/8/layout/chevron2"/>
    <dgm:cxn modelId="{E3627550-39BB-4248-8FAD-62EF4D91B72E}" type="presOf" srcId="{19842F76-2F9E-41E7-9055-1FCE681DCA45}" destId="{449CAB1F-45C4-409D-8288-B6657661FD24}" srcOrd="0" destOrd="1" presId="urn:microsoft.com/office/officeart/2005/8/layout/chevron2"/>
    <dgm:cxn modelId="{D885B672-B026-49FB-A02B-B29045ADB822}" srcId="{ADDB386E-9D62-43AA-974F-BB9F3986137F}" destId="{F010C724-161B-42E8-A501-796E2D0D8142}" srcOrd="0" destOrd="0" parTransId="{2950DBD6-AA52-4153-9BA1-A48399D469A4}" sibTransId="{FE7BA745-F841-4060-8100-D3D4D6220887}"/>
    <dgm:cxn modelId="{0C4A2991-B00C-45CE-9029-ECD8D7832722}" srcId="{257E277C-2569-4477-A8F7-A89545F91FC7}" destId="{ADDB386E-9D62-43AA-974F-BB9F3986137F}" srcOrd="1" destOrd="0" parTransId="{F4BAD0BF-D57E-4263-BA03-F55ED9AF1804}" sibTransId="{22EDDB4F-ED74-4821-BA2D-F46D81E31698}"/>
    <dgm:cxn modelId="{4B001D94-DD2B-4F2C-A4E6-D89A49774F6F}" type="presOf" srcId="{257E277C-2569-4477-A8F7-A89545F91FC7}" destId="{AFCD7ED1-C405-4FEA-994C-9DF159D828FC}" srcOrd="0" destOrd="0" presId="urn:microsoft.com/office/officeart/2005/8/layout/chevron2"/>
    <dgm:cxn modelId="{89F3AD99-5AE3-4794-9428-37DB96B8B301}" type="presOf" srcId="{276E451E-D5F5-4C1B-A668-F09F9E4C8A1E}" destId="{27074731-75CE-4781-8FF4-193CA0226B1F}" srcOrd="0" destOrd="0" presId="urn:microsoft.com/office/officeart/2005/8/layout/chevron2"/>
    <dgm:cxn modelId="{88C2609A-637D-4B65-AE9B-CDBEAB771219}" srcId="{7A51AC37-5DBF-4278-B626-82B055556118}" destId="{19842F76-2F9E-41E7-9055-1FCE681DCA45}" srcOrd="1" destOrd="0" parTransId="{EB8028F1-A189-48BA-A62F-6B981D096E5E}" sibTransId="{900C0920-CEDA-4294-B2EB-5ADA615C9DC5}"/>
    <dgm:cxn modelId="{B7F815C4-59BB-40C7-A06F-FA5FDA13EFEC}" srcId="{7A51AC37-5DBF-4278-B626-82B055556118}" destId="{4498079E-A66B-489A-8BB9-D3E0B987279E}" srcOrd="0" destOrd="0" parTransId="{4AE5BE89-9654-4DEF-B0A9-3DAC8DF7BDB1}" sibTransId="{D30072D4-C715-4A76-B9E2-7C1AF871B498}"/>
    <dgm:cxn modelId="{748A48CB-002F-4C53-BA89-95B2FBCA0356}" srcId="{257E277C-2569-4477-A8F7-A89545F91FC7}" destId="{7A51AC37-5DBF-4278-B626-82B055556118}" srcOrd="0" destOrd="0" parTransId="{30E07668-D55C-4AE7-8624-A4030169864B}" sibTransId="{C5EA600D-2952-4FDA-9CBA-F1D359256353}"/>
    <dgm:cxn modelId="{E069BCD5-B5F8-428D-9038-15EAE9274B2E}" srcId="{257E277C-2569-4477-A8F7-A89545F91FC7}" destId="{276E451E-D5F5-4C1B-A668-F09F9E4C8A1E}" srcOrd="2" destOrd="0" parTransId="{DC779BDD-C114-4AC8-94CB-6F15334FDF3E}" sibTransId="{9D4221AF-9EE8-4DA5-8330-5C04778A241D}"/>
    <dgm:cxn modelId="{C6DA58FB-D5B3-4B71-9BC6-30C8DB393132}" srcId="{276E451E-D5F5-4C1B-A668-F09F9E4C8A1E}" destId="{B7154532-7D6F-4929-89A0-D016ED219125}" srcOrd="0" destOrd="0" parTransId="{91909573-A7ED-4114-97C3-9E2F5AFFD816}" sibTransId="{101AB7E6-FD88-4397-BB76-BD08B70E89D5}"/>
    <dgm:cxn modelId="{83C821FC-21D3-45FD-AB45-E59E8A63F31B}" type="presOf" srcId="{F010C724-161B-42E8-A501-796E2D0D8142}" destId="{06E51E90-69D4-430C-B617-0D04811E86D3}" srcOrd="0" destOrd="0" presId="urn:microsoft.com/office/officeart/2005/8/layout/chevron2"/>
    <dgm:cxn modelId="{84F697AF-48E0-4C1E-99B0-8F9DC468E7A5}" type="presParOf" srcId="{AFCD7ED1-C405-4FEA-994C-9DF159D828FC}" destId="{79D4E25E-31F7-40B9-9583-5CCEE980BAAB}" srcOrd="0" destOrd="0" presId="urn:microsoft.com/office/officeart/2005/8/layout/chevron2"/>
    <dgm:cxn modelId="{C65FFBDD-8761-483D-877D-79A4090B39C5}" type="presParOf" srcId="{79D4E25E-31F7-40B9-9583-5CCEE980BAAB}" destId="{B48C0BFA-60D8-42F3-8706-A77CD3AE2506}" srcOrd="0" destOrd="0" presId="urn:microsoft.com/office/officeart/2005/8/layout/chevron2"/>
    <dgm:cxn modelId="{8CB59D63-35CA-48C2-BFAC-43CE90404395}" type="presParOf" srcId="{79D4E25E-31F7-40B9-9583-5CCEE980BAAB}" destId="{449CAB1F-45C4-409D-8288-B6657661FD24}" srcOrd="1" destOrd="0" presId="urn:microsoft.com/office/officeart/2005/8/layout/chevron2"/>
    <dgm:cxn modelId="{7CB800C3-639B-4F99-87C4-3D4DB18C5599}" type="presParOf" srcId="{AFCD7ED1-C405-4FEA-994C-9DF159D828FC}" destId="{D07CABA8-9082-467E-A474-FFF1D7518257}" srcOrd="1" destOrd="0" presId="urn:microsoft.com/office/officeart/2005/8/layout/chevron2"/>
    <dgm:cxn modelId="{AE1C5D39-20E7-48AB-9F15-D62E35883F46}" type="presParOf" srcId="{AFCD7ED1-C405-4FEA-994C-9DF159D828FC}" destId="{CDBE5D5B-1DA5-4BAF-9125-8FE8E5400129}" srcOrd="2" destOrd="0" presId="urn:microsoft.com/office/officeart/2005/8/layout/chevron2"/>
    <dgm:cxn modelId="{06779AC3-99E4-4CA1-8E39-689669AE958F}" type="presParOf" srcId="{CDBE5D5B-1DA5-4BAF-9125-8FE8E5400129}" destId="{77C1C675-DBDC-48CB-BE97-25DB5D557236}" srcOrd="0" destOrd="0" presId="urn:microsoft.com/office/officeart/2005/8/layout/chevron2"/>
    <dgm:cxn modelId="{976F71C4-F521-40CA-A9FB-5CA16C65BA68}" type="presParOf" srcId="{CDBE5D5B-1DA5-4BAF-9125-8FE8E5400129}" destId="{06E51E90-69D4-430C-B617-0D04811E86D3}" srcOrd="1" destOrd="0" presId="urn:microsoft.com/office/officeart/2005/8/layout/chevron2"/>
    <dgm:cxn modelId="{37922A8F-E849-4A1E-A602-24017A95D2C4}" type="presParOf" srcId="{AFCD7ED1-C405-4FEA-994C-9DF159D828FC}" destId="{243024D5-E42E-4953-8D3C-E8E1B35BF688}" srcOrd="3" destOrd="0" presId="urn:microsoft.com/office/officeart/2005/8/layout/chevron2"/>
    <dgm:cxn modelId="{207F5A21-8224-418F-B9B6-C29E328BC4C5}" type="presParOf" srcId="{AFCD7ED1-C405-4FEA-994C-9DF159D828FC}" destId="{E6D74F5C-2607-4411-8171-5C3E7BF2DBD5}" srcOrd="4" destOrd="0" presId="urn:microsoft.com/office/officeart/2005/8/layout/chevron2"/>
    <dgm:cxn modelId="{C8C9D9D6-59D3-41C0-9950-666FEBEE6DEB}" type="presParOf" srcId="{E6D74F5C-2607-4411-8171-5C3E7BF2DBD5}" destId="{27074731-75CE-4781-8FF4-193CA0226B1F}" srcOrd="0" destOrd="0" presId="urn:microsoft.com/office/officeart/2005/8/layout/chevron2"/>
    <dgm:cxn modelId="{85935445-2AE8-4756-A9E2-39E89CDD7681}" type="presParOf" srcId="{E6D74F5C-2607-4411-8171-5C3E7BF2DBD5}" destId="{78498A81-4628-4D78-A495-1AC579E583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6CEB2-CE65-4EF1-88AE-09976231549B}">
      <dsp:nvSpPr>
        <dsp:cNvPr id="0" name=""/>
        <dsp:cNvSpPr/>
      </dsp:nvSpPr>
      <dsp:spPr>
        <a:xfrm>
          <a:off x="0" y="441929"/>
          <a:ext cx="6940269" cy="65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0A683-4A9C-4509-BD21-8AC0EEBA27BC}">
      <dsp:nvSpPr>
        <dsp:cNvPr id="0" name=""/>
        <dsp:cNvSpPr/>
      </dsp:nvSpPr>
      <dsp:spPr>
        <a:xfrm>
          <a:off x="357403" y="122495"/>
          <a:ext cx="4832585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628" tIns="0" rIns="18362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I. Background and History of Proposal </a:t>
          </a:r>
        </a:p>
      </dsp:txBody>
      <dsp:txXfrm>
        <a:off x="394870" y="159962"/>
        <a:ext cx="4757651" cy="692586"/>
      </dsp:txXfrm>
    </dsp:sp>
    <dsp:sp modelId="{D20BB531-363C-4BE0-8185-5DE1E8A134DF}">
      <dsp:nvSpPr>
        <dsp:cNvPr id="0" name=""/>
        <dsp:cNvSpPr/>
      </dsp:nvSpPr>
      <dsp:spPr>
        <a:xfrm>
          <a:off x="0" y="1621289"/>
          <a:ext cx="6940269" cy="65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D196A-61F7-4D2D-B121-3AFB8D41C4B0}">
      <dsp:nvSpPr>
        <dsp:cNvPr id="0" name=""/>
        <dsp:cNvSpPr/>
      </dsp:nvSpPr>
      <dsp:spPr>
        <a:xfrm>
          <a:off x="372303" y="1258329"/>
          <a:ext cx="4858188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628" tIns="0" rIns="18362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II. Legal and Procedural Compliance</a:t>
          </a:r>
        </a:p>
      </dsp:txBody>
      <dsp:txXfrm>
        <a:off x="409770" y="1295796"/>
        <a:ext cx="4783254" cy="692586"/>
      </dsp:txXfrm>
    </dsp:sp>
    <dsp:sp modelId="{F71DE0B7-F686-4FBE-9794-04AFF11A5043}">
      <dsp:nvSpPr>
        <dsp:cNvPr id="0" name=""/>
        <dsp:cNvSpPr/>
      </dsp:nvSpPr>
      <dsp:spPr>
        <a:xfrm>
          <a:off x="0" y="2800649"/>
          <a:ext cx="6940269" cy="65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CD9F1-185B-429C-A223-FE4475DC7F90}">
      <dsp:nvSpPr>
        <dsp:cNvPr id="0" name=""/>
        <dsp:cNvSpPr/>
      </dsp:nvSpPr>
      <dsp:spPr>
        <a:xfrm>
          <a:off x="380423" y="2458328"/>
          <a:ext cx="4858188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628" tIns="0" rIns="18362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III. Written Public Testimony</a:t>
          </a:r>
        </a:p>
      </dsp:txBody>
      <dsp:txXfrm>
        <a:off x="417890" y="2495795"/>
        <a:ext cx="4783254" cy="692586"/>
      </dsp:txXfrm>
    </dsp:sp>
    <dsp:sp modelId="{7B22C55B-E944-4547-B2E6-BBE59E056F7B}">
      <dsp:nvSpPr>
        <dsp:cNvPr id="0" name=""/>
        <dsp:cNvSpPr/>
      </dsp:nvSpPr>
      <dsp:spPr>
        <a:xfrm>
          <a:off x="0" y="3844700"/>
          <a:ext cx="6940269" cy="65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66066-516D-4236-B719-B9807868AF7C}">
      <dsp:nvSpPr>
        <dsp:cNvPr id="0" name=""/>
        <dsp:cNvSpPr/>
      </dsp:nvSpPr>
      <dsp:spPr>
        <a:xfrm>
          <a:off x="348922" y="3601077"/>
          <a:ext cx="4858188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628" tIns="0" rIns="18362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IV. Next Steps: Motion and the Whatcom County Boundary Review Board</a:t>
          </a:r>
        </a:p>
      </dsp:txBody>
      <dsp:txXfrm>
        <a:off x="386389" y="3638544"/>
        <a:ext cx="4783254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278AE-469C-4A99-BD44-02C3CE73DAFA}">
      <dsp:nvSpPr>
        <dsp:cNvPr id="0" name=""/>
        <dsp:cNvSpPr/>
      </dsp:nvSpPr>
      <dsp:spPr>
        <a:xfrm>
          <a:off x="2464" y="505342"/>
          <a:ext cx="2402978" cy="709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State</a:t>
          </a:r>
        </a:p>
      </dsp:txBody>
      <dsp:txXfrm>
        <a:off x="2464" y="505342"/>
        <a:ext cx="2402978" cy="709086"/>
      </dsp:txXfrm>
    </dsp:sp>
    <dsp:sp modelId="{8B273C95-BD52-496D-A2AB-85CA89404F7F}">
      <dsp:nvSpPr>
        <dsp:cNvPr id="0" name=""/>
        <dsp:cNvSpPr/>
      </dsp:nvSpPr>
      <dsp:spPr>
        <a:xfrm>
          <a:off x="0" y="1232716"/>
          <a:ext cx="2402978" cy="31207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RCWs: 35.13, 35A.14, and 35.10.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WACs: 173-26-150 and -160.  </a:t>
          </a:r>
        </a:p>
      </dsp:txBody>
      <dsp:txXfrm>
        <a:off x="0" y="1232716"/>
        <a:ext cx="2402978" cy="3120743"/>
      </dsp:txXfrm>
    </dsp:sp>
    <dsp:sp modelId="{F3FBBE39-97A1-4BF0-99CB-7D0708FB695A}">
      <dsp:nvSpPr>
        <dsp:cNvPr id="0" name=""/>
        <dsp:cNvSpPr/>
      </dsp:nvSpPr>
      <dsp:spPr>
        <a:xfrm>
          <a:off x="2741860" y="505342"/>
          <a:ext cx="2402978" cy="709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County</a:t>
          </a:r>
        </a:p>
      </dsp:txBody>
      <dsp:txXfrm>
        <a:off x="2741860" y="505342"/>
        <a:ext cx="2402978" cy="709086"/>
      </dsp:txXfrm>
    </dsp:sp>
    <dsp:sp modelId="{ABEF2F46-728E-4BF9-8925-8A8C7395B321}">
      <dsp:nvSpPr>
        <dsp:cNvPr id="0" name=""/>
        <dsp:cNvSpPr/>
      </dsp:nvSpPr>
      <dsp:spPr>
        <a:xfrm>
          <a:off x="2741860" y="1214428"/>
          <a:ext cx="2402978" cy="31207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County Wide Planning Policies (CWPPs).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RES 1844-21.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</dsp:txBody>
      <dsp:txXfrm>
        <a:off x="2741860" y="1214428"/>
        <a:ext cx="2402978" cy="3120743"/>
      </dsp:txXfrm>
    </dsp:sp>
    <dsp:sp modelId="{7F54C029-F63D-4AD6-94B0-C54D9134E627}">
      <dsp:nvSpPr>
        <dsp:cNvPr id="0" name=""/>
        <dsp:cNvSpPr/>
      </dsp:nvSpPr>
      <dsp:spPr>
        <a:xfrm>
          <a:off x="5481256" y="505342"/>
          <a:ext cx="2402978" cy="709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City</a:t>
          </a:r>
        </a:p>
      </dsp:txBody>
      <dsp:txXfrm>
        <a:off x="5481256" y="505342"/>
        <a:ext cx="2402978" cy="709086"/>
      </dsp:txXfrm>
    </dsp:sp>
    <dsp:sp modelId="{78BAEF4A-2CAB-45AD-9401-557BE45147C1}">
      <dsp:nvSpPr>
        <dsp:cNvPr id="0" name=""/>
        <dsp:cNvSpPr/>
      </dsp:nvSpPr>
      <dsp:spPr>
        <a:xfrm>
          <a:off x="5481256" y="1214428"/>
          <a:ext cx="2402978" cy="31207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The 2016 Comprehensive Plan.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The Land Use Element (goals and policies).</a:t>
          </a:r>
        </a:p>
      </dsp:txBody>
      <dsp:txXfrm>
        <a:off x="5481256" y="1214428"/>
        <a:ext cx="2402978" cy="3120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5649D-6D42-458F-8783-AFE894A06A8A}">
      <dsp:nvSpPr>
        <dsp:cNvPr id="0" name=""/>
        <dsp:cNvSpPr/>
      </dsp:nvSpPr>
      <dsp:spPr>
        <a:xfrm>
          <a:off x="2" y="129667"/>
          <a:ext cx="8572495" cy="485876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2BB85-EBC7-4EAC-9DCE-CBABA8BE7FDE}">
      <dsp:nvSpPr>
        <dsp:cNvPr id="0" name=""/>
        <dsp:cNvSpPr/>
      </dsp:nvSpPr>
      <dsp:spPr>
        <a:xfrm>
          <a:off x="2354" y="1535430"/>
          <a:ext cx="1370846" cy="2047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Current UGA</a:t>
          </a:r>
        </a:p>
      </dsp:txBody>
      <dsp:txXfrm>
        <a:off x="69273" y="1602349"/>
        <a:ext cx="1237008" cy="1913402"/>
      </dsp:txXfrm>
    </dsp:sp>
    <dsp:sp modelId="{0CD8BA54-2EF1-468B-8C4E-9CB7DF5418A2}">
      <dsp:nvSpPr>
        <dsp:cNvPr id="0" name=""/>
        <dsp:cNvSpPr/>
      </dsp:nvSpPr>
      <dsp:spPr>
        <a:xfrm>
          <a:off x="1441743" y="1535430"/>
          <a:ext cx="1370846" cy="2047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Outside Utilities Agreement</a:t>
          </a:r>
        </a:p>
      </dsp:txBody>
      <dsp:txXfrm>
        <a:off x="1508662" y="1602349"/>
        <a:ext cx="1237008" cy="1913402"/>
      </dsp:txXfrm>
    </dsp:sp>
    <dsp:sp modelId="{31E80F31-C525-4A54-84BB-2EF734A5A248}">
      <dsp:nvSpPr>
        <dsp:cNvPr id="0" name=""/>
        <dsp:cNvSpPr/>
      </dsp:nvSpPr>
      <dsp:spPr>
        <a:xfrm>
          <a:off x="2881132" y="1535430"/>
          <a:ext cx="1370846" cy="2047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Map LU-2</a:t>
          </a:r>
        </a:p>
      </dsp:txBody>
      <dsp:txXfrm>
        <a:off x="2948051" y="1602349"/>
        <a:ext cx="1237008" cy="1913402"/>
      </dsp:txXfrm>
    </dsp:sp>
    <dsp:sp modelId="{6F14AA9D-AC9B-4F8B-9C87-80111DFA4F3C}">
      <dsp:nvSpPr>
        <dsp:cNvPr id="0" name=""/>
        <dsp:cNvSpPr/>
      </dsp:nvSpPr>
      <dsp:spPr>
        <a:xfrm>
          <a:off x="4320521" y="1535430"/>
          <a:ext cx="1370846" cy="2047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Discussions with City</a:t>
          </a:r>
        </a:p>
      </dsp:txBody>
      <dsp:txXfrm>
        <a:off x="4387440" y="1602349"/>
        <a:ext cx="1237008" cy="1913402"/>
      </dsp:txXfrm>
    </dsp:sp>
    <dsp:sp modelId="{4E81013A-7554-4674-A4CF-3D93F7A0FA39}">
      <dsp:nvSpPr>
        <dsp:cNvPr id="0" name=""/>
        <dsp:cNvSpPr/>
      </dsp:nvSpPr>
      <dsp:spPr>
        <a:xfrm>
          <a:off x="5759910" y="1535430"/>
          <a:ext cx="1370846" cy="2047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Application</a:t>
          </a:r>
        </a:p>
      </dsp:txBody>
      <dsp:txXfrm>
        <a:off x="5826829" y="1602349"/>
        <a:ext cx="1237008" cy="1913402"/>
      </dsp:txXfrm>
    </dsp:sp>
    <dsp:sp modelId="{4D933EAA-CD4E-42C9-B818-CD735ABBDE8E}">
      <dsp:nvSpPr>
        <dsp:cNvPr id="0" name=""/>
        <dsp:cNvSpPr/>
      </dsp:nvSpPr>
      <dsp:spPr>
        <a:xfrm>
          <a:off x="7199298" y="1535430"/>
          <a:ext cx="1370846" cy="2047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 #s 1844-21 and 1846-21</a:t>
          </a:r>
        </a:p>
      </dsp:txBody>
      <dsp:txXfrm>
        <a:off x="7266217" y="1602349"/>
        <a:ext cx="1237008" cy="1913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41C11-34C9-4D1E-9267-4F5960315713}">
      <dsp:nvSpPr>
        <dsp:cNvPr id="0" name=""/>
        <dsp:cNvSpPr/>
      </dsp:nvSpPr>
      <dsp:spPr>
        <a:xfrm>
          <a:off x="179612" y="2292334"/>
          <a:ext cx="1068841" cy="701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1990s</a:t>
          </a:r>
        </a:p>
      </dsp:txBody>
      <dsp:txXfrm>
        <a:off x="200156" y="2312878"/>
        <a:ext cx="1027753" cy="660338"/>
      </dsp:txXfrm>
    </dsp:sp>
    <dsp:sp modelId="{EDB8EFF3-FB77-4A01-A3C6-1D72A6A99787}">
      <dsp:nvSpPr>
        <dsp:cNvPr id="0" name=""/>
        <dsp:cNvSpPr/>
      </dsp:nvSpPr>
      <dsp:spPr>
        <a:xfrm rot="21592080">
          <a:off x="1325297" y="2508915"/>
          <a:ext cx="162910" cy="265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325297" y="2561985"/>
        <a:ext cx="114037" cy="159044"/>
      </dsp:txXfrm>
    </dsp:sp>
    <dsp:sp modelId="{5E216A81-45EC-4417-A94B-FECD447449BD}">
      <dsp:nvSpPr>
        <dsp:cNvPr id="0" name=""/>
        <dsp:cNvSpPr/>
      </dsp:nvSpPr>
      <dsp:spPr>
        <a:xfrm>
          <a:off x="1555830" y="2289164"/>
          <a:ext cx="1068841" cy="701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2002</a:t>
          </a:r>
        </a:p>
      </dsp:txBody>
      <dsp:txXfrm>
        <a:off x="1576374" y="2309708"/>
        <a:ext cx="1027753" cy="660338"/>
      </dsp:txXfrm>
    </dsp:sp>
    <dsp:sp modelId="{190AA26F-A790-49B0-8F66-DA6E37199182}">
      <dsp:nvSpPr>
        <dsp:cNvPr id="0" name=""/>
        <dsp:cNvSpPr/>
      </dsp:nvSpPr>
      <dsp:spPr>
        <a:xfrm rot="3781">
          <a:off x="2719369" y="2508143"/>
          <a:ext cx="200758" cy="265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719369" y="2561124"/>
        <a:ext cx="140531" cy="159044"/>
      </dsp:txXfrm>
    </dsp:sp>
    <dsp:sp modelId="{A811FD09-40B7-4306-8B32-34A7B982D3CC}">
      <dsp:nvSpPr>
        <dsp:cNvPr id="0" name=""/>
        <dsp:cNvSpPr/>
      </dsp:nvSpPr>
      <dsp:spPr>
        <a:xfrm>
          <a:off x="3003460" y="2290756"/>
          <a:ext cx="1068841" cy="701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2016</a:t>
          </a:r>
        </a:p>
      </dsp:txBody>
      <dsp:txXfrm>
        <a:off x="3024004" y="2311300"/>
        <a:ext cx="1027753" cy="660338"/>
      </dsp:txXfrm>
    </dsp:sp>
    <dsp:sp modelId="{215D1C59-476E-4EA4-9A71-E7E6F5334434}">
      <dsp:nvSpPr>
        <dsp:cNvPr id="0" name=""/>
        <dsp:cNvSpPr/>
      </dsp:nvSpPr>
      <dsp:spPr>
        <a:xfrm rot="72043">
          <a:off x="4175786" y="2524603"/>
          <a:ext cx="219486" cy="265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175793" y="2576927"/>
        <a:ext cx="153640" cy="159044"/>
      </dsp:txXfrm>
    </dsp:sp>
    <dsp:sp modelId="{5946CF66-D06B-45E5-8293-A28664DAD9B1}">
      <dsp:nvSpPr>
        <dsp:cNvPr id="0" name=""/>
        <dsp:cNvSpPr/>
      </dsp:nvSpPr>
      <dsp:spPr>
        <a:xfrm>
          <a:off x="4486336" y="2321836"/>
          <a:ext cx="1068841" cy="701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2018 and 2019</a:t>
          </a:r>
        </a:p>
      </dsp:txBody>
      <dsp:txXfrm>
        <a:off x="4506880" y="2342380"/>
        <a:ext cx="1027753" cy="660338"/>
      </dsp:txXfrm>
    </dsp:sp>
    <dsp:sp modelId="{A0FDC2CF-D0D4-4C6D-82AF-7E0239DBB2D0}">
      <dsp:nvSpPr>
        <dsp:cNvPr id="0" name=""/>
        <dsp:cNvSpPr/>
      </dsp:nvSpPr>
      <dsp:spPr>
        <a:xfrm rot="21551176">
          <a:off x="5631063" y="2530202"/>
          <a:ext cx="160911" cy="265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631065" y="2583559"/>
        <a:ext cx="112638" cy="159044"/>
      </dsp:txXfrm>
    </dsp:sp>
    <dsp:sp modelId="{87502BEF-096F-4307-BCC5-4EBE609A993A}">
      <dsp:nvSpPr>
        <dsp:cNvPr id="0" name=""/>
        <dsp:cNvSpPr/>
      </dsp:nvSpPr>
      <dsp:spPr>
        <a:xfrm>
          <a:off x="5858754" y="2302343"/>
          <a:ext cx="1068841" cy="701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2020</a:t>
          </a:r>
        </a:p>
      </dsp:txBody>
      <dsp:txXfrm>
        <a:off x="5879298" y="2322887"/>
        <a:ext cx="1027753" cy="660338"/>
      </dsp:txXfrm>
    </dsp:sp>
    <dsp:sp modelId="{20668E7F-833A-438A-9AF1-E4520CC14DE2}">
      <dsp:nvSpPr>
        <dsp:cNvPr id="0" name=""/>
        <dsp:cNvSpPr/>
      </dsp:nvSpPr>
      <dsp:spPr>
        <a:xfrm rot="21598599">
          <a:off x="7013101" y="2520231"/>
          <a:ext cx="181273" cy="265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013101" y="2573256"/>
        <a:ext cx="126891" cy="159044"/>
      </dsp:txXfrm>
    </dsp:sp>
    <dsp:sp modelId="{4D4E14EE-96A6-490E-835C-BCBD65F4811E}">
      <dsp:nvSpPr>
        <dsp:cNvPr id="0" name=""/>
        <dsp:cNvSpPr/>
      </dsp:nvSpPr>
      <dsp:spPr>
        <a:xfrm>
          <a:off x="7269620" y="2301768"/>
          <a:ext cx="1068841" cy="701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2021</a:t>
          </a:r>
        </a:p>
      </dsp:txBody>
      <dsp:txXfrm>
        <a:off x="7290164" y="2322312"/>
        <a:ext cx="1027753" cy="660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5649D-6D42-458F-8783-AFE894A06A8A}">
      <dsp:nvSpPr>
        <dsp:cNvPr id="0" name=""/>
        <dsp:cNvSpPr/>
      </dsp:nvSpPr>
      <dsp:spPr>
        <a:xfrm>
          <a:off x="4" y="129667"/>
          <a:ext cx="8572495" cy="485876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2BB85-EBC7-4EAC-9DCE-CBABA8BE7FDE}">
      <dsp:nvSpPr>
        <dsp:cNvPr id="0" name=""/>
        <dsp:cNvSpPr/>
      </dsp:nvSpPr>
      <dsp:spPr>
        <a:xfrm>
          <a:off x="2354" y="1535430"/>
          <a:ext cx="1370846" cy="2047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Public Hearing</a:t>
          </a:r>
        </a:p>
      </dsp:txBody>
      <dsp:txXfrm>
        <a:off x="69273" y="1602349"/>
        <a:ext cx="1237008" cy="1913402"/>
      </dsp:txXfrm>
    </dsp:sp>
    <dsp:sp modelId="{0CD8BA54-2EF1-468B-8C4E-9CB7DF5418A2}">
      <dsp:nvSpPr>
        <dsp:cNvPr id="0" name=""/>
        <dsp:cNvSpPr/>
      </dsp:nvSpPr>
      <dsp:spPr>
        <a:xfrm>
          <a:off x="1441743" y="1535430"/>
          <a:ext cx="1370846" cy="2047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Transmission to the BRB</a:t>
          </a:r>
        </a:p>
      </dsp:txBody>
      <dsp:txXfrm>
        <a:off x="1508662" y="1602349"/>
        <a:ext cx="1237008" cy="1913402"/>
      </dsp:txXfrm>
    </dsp:sp>
    <dsp:sp modelId="{31E80F31-C525-4A54-84BB-2EF734A5A248}">
      <dsp:nvSpPr>
        <dsp:cNvPr id="0" name=""/>
        <dsp:cNvSpPr/>
      </dsp:nvSpPr>
      <dsp:spPr>
        <a:xfrm>
          <a:off x="2881132" y="1535430"/>
          <a:ext cx="1370846" cy="2047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 1858-21: Remand the petition back to the City.</a:t>
          </a:r>
        </a:p>
      </dsp:txBody>
      <dsp:txXfrm>
        <a:off x="2948051" y="1602349"/>
        <a:ext cx="1237008" cy="1913402"/>
      </dsp:txXfrm>
    </dsp:sp>
    <dsp:sp modelId="{6F14AA9D-AC9B-4F8B-9C87-80111DFA4F3C}">
      <dsp:nvSpPr>
        <dsp:cNvPr id="0" name=""/>
        <dsp:cNvSpPr/>
      </dsp:nvSpPr>
      <dsp:spPr>
        <a:xfrm>
          <a:off x="4320521" y="1535430"/>
          <a:ext cx="1370846" cy="2047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 1859-21: Continued Review and Circulation</a:t>
          </a:r>
        </a:p>
      </dsp:txBody>
      <dsp:txXfrm>
        <a:off x="4387440" y="1602349"/>
        <a:ext cx="1237008" cy="1913402"/>
      </dsp:txXfrm>
    </dsp:sp>
    <dsp:sp modelId="{4E81013A-7554-4674-A4CF-3D93F7A0FA39}">
      <dsp:nvSpPr>
        <dsp:cNvPr id="0" name=""/>
        <dsp:cNvSpPr/>
      </dsp:nvSpPr>
      <dsp:spPr>
        <a:xfrm>
          <a:off x="5759910" y="1535430"/>
          <a:ext cx="1370846" cy="2047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Certificate of Sufficiency</a:t>
          </a:r>
        </a:p>
      </dsp:txBody>
      <dsp:txXfrm>
        <a:off x="5826829" y="1602349"/>
        <a:ext cx="1237008" cy="1913402"/>
      </dsp:txXfrm>
    </dsp:sp>
    <dsp:sp modelId="{4D933EAA-CD4E-42C9-B818-CD735ABBDE8E}">
      <dsp:nvSpPr>
        <dsp:cNvPr id="0" name=""/>
        <dsp:cNvSpPr/>
      </dsp:nvSpPr>
      <dsp:spPr>
        <a:xfrm>
          <a:off x="7199298" y="1535430"/>
          <a:ext cx="1370846" cy="2047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Public Hearing</a:t>
          </a:r>
        </a:p>
      </dsp:txBody>
      <dsp:txXfrm>
        <a:off x="7266217" y="1602349"/>
        <a:ext cx="1237008" cy="19134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41C11-34C9-4D1E-9267-4F5960315713}">
      <dsp:nvSpPr>
        <dsp:cNvPr id="0" name=""/>
        <dsp:cNvSpPr/>
      </dsp:nvSpPr>
      <dsp:spPr>
        <a:xfrm>
          <a:off x="179612" y="2270020"/>
          <a:ext cx="1068841" cy="641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May 10, 2021</a:t>
          </a:r>
        </a:p>
      </dsp:txBody>
      <dsp:txXfrm>
        <a:off x="198395" y="2288803"/>
        <a:ext cx="1031275" cy="603738"/>
      </dsp:txXfrm>
    </dsp:sp>
    <dsp:sp modelId="{EDB8EFF3-FB77-4A01-A3C6-1D72A6A99787}">
      <dsp:nvSpPr>
        <dsp:cNvPr id="0" name=""/>
        <dsp:cNvSpPr/>
      </dsp:nvSpPr>
      <dsp:spPr>
        <a:xfrm rot="21592759">
          <a:off x="1325297" y="2456677"/>
          <a:ext cx="162910" cy="265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325297" y="2509742"/>
        <a:ext cx="114037" cy="159044"/>
      </dsp:txXfrm>
    </dsp:sp>
    <dsp:sp modelId="{5E216A81-45EC-4417-A94B-FECD447449BD}">
      <dsp:nvSpPr>
        <dsp:cNvPr id="0" name=""/>
        <dsp:cNvSpPr/>
      </dsp:nvSpPr>
      <dsp:spPr>
        <a:xfrm>
          <a:off x="1555830" y="2267121"/>
          <a:ext cx="1068841" cy="641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May 24, 2021</a:t>
          </a:r>
        </a:p>
      </dsp:txBody>
      <dsp:txXfrm>
        <a:off x="1574613" y="2285904"/>
        <a:ext cx="1031275" cy="603738"/>
      </dsp:txXfrm>
    </dsp:sp>
    <dsp:sp modelId="{190AA26F-A790-49B0-8F66-DA6E37199182}">
      <dsp:nvSpPr>
        <dsp:cNvPr id="0" name=""/>
        <dsp:cNvSpPr/>
      </dsp:nvSpPr>
      <dsp:spPr>
        <a:xfrm rot="3457">
          <a:off x="2719369" y="2455971"/>
          <a:ext cx="200758" cy="265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719369" y="2508955"/>
        <a:ext cx="140531" cy="159044"/>
      </dsp:txXfrm>
    </dsp:sp>
    <dsp:sp modelId="{A811FD09-40B7-4306-8B32-34A7B982D3CC}">
      <dsp:nvSpPr>
        <dsp:cNvPr id="0" name=""/>
        <dsp:cNvSpPr/>
      </dsp:nvSpPr>
      <dsp:spPr>
        <a:xfrm>
          <a:off x="3003460" y="2268577"/>
          <a:ext cx="1068841" cy="641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August 25, 2021</a:t>
          </a:r>
        </a:p>
      </dsp:txBody>
      <dsp:txXfrm>
        <a:off x="3022243" y="2287360"/>
        <a:ext cx="1031275" cy="603738"/>
      </dsp:txXfrm>
    </dsp:sp>
    <dsp:sp modelId="{215D1C59-476E-4EA4-9A71-E7E6F5334434}">
      <dsp:nvSpPr>
        <dsp:cNvPr id="0" name=""/>
        <dsp:cNvSpPr/>
      </dsp:nvSpPr>
      <dsp:spPr>
        <a:xfrm rot="65869">
          <a:off x="4175790" y="2471020"/>
          <a:ext cx="219478" cy="265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175796" y="2523403"/>
        <a:ext cx="153635" cy="159044"/>
      </dsp:txXfrm>
    </dsp:sp>
    <dsp:sp modelId="{5946CF66-D06B-45E5-8293-A28664DAD9B1}">
      <dsp:nvSpPr>
        <dsp:cNvPr id="0" name=""/>
        <dsp:cNvSpPr/>
      </dsp:nvSpPr>
      <dsp:spPr>
        <a:xfrm>
          <a:off x="4486336" y="2296993"/>
          <a:ext cx="1068841" cy="641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September 13, 2021</a:t>
          </a:r>
        </a:p>
      </dsp:txBody>
      <dsp:txXfrm>
        <a:off x="4505119" y="2315776"/>
        <a:ext cx="1031275" cy="603738"/>
      </dsp:txXfrm>
    </dsp:sp>
    <dsp:sp modelId="{A0FDC2CF-D0D4-4C6D-82AF-7E0239DBB2D0}">
      <dsp:nvSpPr>
        <dsp:cNvPr id="0" name=""/>
        <dsp:cNvSpPr/>
      </dsp:nvSpPr>
      <dsp:spPr>
        <a:xfrm rot="21555361">
          <a:off x="5631065" y="2476139"/>
          <a:ext cx="160909" cy="265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631067" y="2529466"/>
        <a:ext cx="112636" cy="159044"/>
      </dsp:txXfrm>
    </dsp:sp>
    <dsp:sp modelId="{87502BEF-096F-4307-BCC5-4EBE609A993A}">
      <dsp:nvSpPr>
        <dsp:cNvPr id="0" name=""/>
        <dsp:cNvSpPr/>
      </dsp:nvSpPr>
      <dsp:spPr>
        <a:xfrm>
          <a:off x="5858754" y="2279171"/>
          <a:ext cx="1068841" cy="641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November 5, 2021</a:t>
          </a:r>
        </a:p>
      </dsp:txBody>
      <dsp:txXfrm>
        <a:off x="5877537" y="2297954"/>
        <a:ext cx="1031275" cy="603738"/>
      </dsp:txXfrm>
    </dsp:sp>
    <dsp:sp modelId="{20668E7F-833A-438A-9AF1-E4520CC14DE2}">
      <dsp:nvSpPr>
        <dsp:cNvPr id="0" name=""/>
        <dsp:cNvSpPr/>
      </dsp:nvSpPr>
      <dsp:spPr>
        <a:xfrm rot="21598719">
          <a:off x="7013101" y="2467022"/>
          <a:ext cx="181273" cy="265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013101" y="2520046"/>
        <a:ext cx="126891" cy="159044"/>
      </dsp:txXfrm>
    </dsp:sp>
    <dsp:sp modelId="{4D4E14EE-96A6-490E-835C-BCBD65F4811E}">
      <dsp:nvSpPr>
        <dsp:cNvPr id="0" name=""/>
        <dsp:cNvSpPr/>
      </dsp:nvSpPr>
      <dsp:spPr>
        <a:xfrm>
          <a:off x="7269620" y="2278645"/>
          <a:ext cx="1068841" cy="641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January 10, 2022</a:t>
          </a:r>
        </a:p>
      </dsp:txBody>
      <dsp:txXfrm>
        <a:off x="7288403" y="2297428"/>
        <a:ext cx="1031275" cy="6037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C0BFA-60D8-42F3-8706-A77CD3AE2506}">
      <dsp:nvSpPr>
        <dsp:cNvPr id="0" name=""/>
        <dsp:cNvSpPr/>
      </dsp:nvSpPr>
      <dsp:spPr>
        <a:xfrm rot="5400000">
          <a:off x="-255963" y="257081"/>
          <a:ext cx="1706424" cy="11944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Procedural</a:t>
          </a:r>
        </a:p>
      </dsp:txBody>
      <dsp:txXfrm rot="-5400000">
        <a:off x="1" y="598367"/>
        <a:ext cx="1194497" cy="511927"/>
      </dsp:txXfrm>
    </dsp:sp>
    <dsp:sp modelId="{449CAB1F-45C4-409D-8288-B6657661FD24}">
      <dsp:nvSpPr>
        <dsp:cNvPr id="0" name=""/>
        <dsp:cNvSpPr/>
      </dsp:nvSpPr>
      <dsp:spPr>
        <a:xfrm rot="5400000">
          <a:off x="3677925" y="-2482309"/>
          <a:ext cx="1109176" cy="6076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Sufficiency of signatures.</a:t>
          </a:r>
        </a:p>
      </dsp:txBody>
      <dsp:txXfrm rot="-5400000">
        <a:off x="1194498" y="55264"/>
        <a:ext cx="6021885" cy="1000884"/>
      </dsp:txXfrm>
    </dsp:sp>
    <dsp:sp modelId="{77C1C675-DBDC-48CB-BE97-25DB5D557236}">
      <dsp:nvSpPr>
        <dsp:cNvPr id="0" name=""/>
        <dsp:cNvSpPr/>
      </dsp:nvSpPr>
      <dsp:spPr>
        <a:xfrm rot="5400000">
          <a:off x="-255963" y="1770473"/>
          <a:ext cx="1706424" cy="11944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Factual</a:t>
          </a:r>
        </a:p>
      </dsp:txBody>
      <dsp:txXfrm rot="-5400000">
        <a:off x="1" y="2111759"/>
        <a:ext cx="1194497" cy="511927"/>
      </dsp:txXfrm>
    </dsp:sp>
    <dsp:sp modelId="{06E51E90-69D4-430C-B617-0D04811E86D3}">
      <dsp:nvSpPr>
        <dsp:cNvPr id="0" name=""/>
        <dsp:cNvSpPr/>
      </dsp:nvSpPr>
      <dsp:spPr>
        <a:xfrm rot="5400000">
          <a:off x="3677925" y="-968918"/>
          <a:ext cx="1109176" cy="6076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Legal description of area to be annexed.</a:t>
          </a:r>
        </a:p>
      </dsp:txBody>
      <dsp:txXfrm rot="-5400000">
        <a:off x="1194498" y="1568655"/>
        <a:ext cx="6021885" cy="1000884"/>
      </dsp:txXfrm>
    </dsp:sp>
    <dsp:sp modelId="{27074731-75CE-4781-8FF4-193CA0226B1F}">
      <dsp:nvSpPr>
        <dsp:cNvPr id="0" name=""/>
        <dsp:cNvSpPr/>
      </dsp:nvSpPr>
      <dsp:spPr>
        <a:xfrm rot="5400000">
          <a:off x="-255963" y="3283864"/>
          <a:ext cx="1706424" cy="11944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Legal</a:t>
          </a:r>
        </a:p>
      </dsp:txBody>
      <dsp:txXfrm rot="-5400000">
        <a:off x="1" y="3625150"/>
        <a:ext cx="1194497" cy="511927"/>
      </dsp:txXfrm>
    </dsp:sp>
    <dsp:sp modelId="{78498A81-4628-4D78-A495-1AC579E583B2}">
      <dsp:nvSpPr>
        <dsp:cNvPr id="0" name=""/>
        <dsp:cNvSpPr/>
      </dsp:nvSpPr>
      <dsp:spPr>
        <a:xfrm rot="5400000">
          <a:off x="3677925" y="544473"/>
          <a:ext cx="1109176" cy="6076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/>
            <a:t>Complete Petition</a:t>
          </a:r>
          <a:r>
            <a:rPr lang="en-US" sz="2300" kern="1200" dirty="0"/>
            <a:t>: Approved Certificate of Sufficiency from the Whatcom County Assessor.</a:t>
          </a:r>
        </a:p>
      </dsp:txBody>
      <dsp:txXfrm rot="-5400000">
        <a:off x="1194498" y="3082046"/>
        <a:ext cx="6021885" cy="1000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D2E62F-F3F6-4C55-9329-08DCCEEC425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389EAA-0BCE-4C49-B13C-FCCCF9D2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26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582B25-BB1D-D741-B235-846D3BBBEED3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552505-AEFD-1F48-B6AD-7D2EBDFF5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8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42FA-5A8B-4AEB-89BD-48F129759E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2505-AEFD-1F48-B6AD-7D2EBDFF5C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1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42FA-5A8B-4AEB-89BD-48F129759EB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84D-74D2-476A-8E27-DA47C3194310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1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7033-682E-4D64-83CD-F3342C7C73C8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4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C69B-92B9-47A9-9464-2240A7618FA9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43A2-3042-4EFE-BC73-55F208542206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0FF9-AAE7-48B7-B395-ABEF63CE0FF2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9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4B17-0F41-4E92-9940-4B5F9C557A59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4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8DA3-C849-4069-A930-C1A5E73523BA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8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C208-55D5-4125-952E-C2D58B78C98A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1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AA6A-9EBA-4903-8FC3-BFE0ACE7B2CE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6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BB09-5F23-4596-9E8C-3FEB77A01773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0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EA91-2085-4720-AFA3-666E6DED65C9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1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62AC1-9D7A-4E2A-A3DE-B57666525055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582" y="1417638"/>
            <a:ext cx="9022836" cy="228600"/>
            <a:chOff x="65849" y="1525834"/>
            <a:chExt cx="9022836" cy="228600"/>
          </a:xfrm>
        </p:grpSpPr>
        <p:sp>
          <p:nvSpPr>
            <p:cNvPr id="8" name="Rectangle 7"/>
            <p:cNvSpPr/>
            <p:nvPr userDrawn="1"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1A3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86A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D7D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43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.blaine.wa.us/Calendar.aspx?EID=2406&amp;month=5&amp;year=2021&amp;day=10&amp;calType=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ofblain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64368" y="5215944"/>
            <a:ext cx="5817463" cy="1557394"/>
          </a:xfrm>
          <a:prstGeom prst="rect">
            <a:avLst/>
          </a:prstGeom>
          <a:solidFill>
            <a:srgbClr val="1A3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9032" y="1851819"/>
            <a:ext cx="5568134" cy="3080519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endParaRPr lang="en-US" sz="2000" b="1" dirty="0">
              <a:solidFill>
                <a:srgbClr val="000000"/>
              </a:solidFill>
              <a:cs typeface="Arial Black"/>
            </a:endParaRPr>
          </a:p>
          <a:p>
            <a:pPr algn="r">
              <a:spcBef>
                <a:spcPts val="0"/>
              </a:spcBef>
            </a:pP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49" y="5215944"/>
            <a:ext cx="3132666" cy="1557394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49" y="1409251"/>
            <a:ext cx="3132666" cy="3675665"/>
          </a:xfrm>
          <a:prstGeom prst="rect">
            <a:avLst/>
          </a:prstGeom>
          <a:solidFill>
            <a:srgbClr val="D7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0130" y="5411972"/>
            <a:ext cx="5082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Stacie Pratschner, AICP, RPA</a:t>
            </a:r>
          </a:p>
          <a:p>
            <a:r>
              <a:rPr lang="en-US" dirty="0">
                <a:solidFill>
                  <a:schemeClr val="bg1"/>
                </a:solidFill>
              </a:rPr>
              <a:t>Community Development Director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City of Blaine Community Development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773" y="1486142"/>
            <a:ext cx="2700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48" y="2493818"/>
            <a:ext cx="33231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January 10, 2022 at 6:00 PM</a:t>
            </a:r>
          </a:p>
          <a:p>
            <a:endParaRPr lang="en-US" sz="2000" b="1" dirty="0"/>
          </a:p>
          <a:p>
            <a:r>
              <a:rPr lang="en-US" sz="2000" b="1" dirty="0"/>
              <a:t>Zoom Meeting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849" y="762920"/>
            <a:ext cx="856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City of Blaine Council Public Hearing 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09" y="5340053"/>
            <a:ext cx="1132941" cy="86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882348" y="2455192"/>
            <a:ext cx="60748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  H Street Road </a:t>
            </a:r>
          </a:p>
          <a:p>
            <a:pPr algn="r"/>
            <a:r>
              <a:rPr lang="en-US" sz="3200" b="1" dirty="0"/>
              <a:t>Annexation Petition</a:t>
            </a:r>
          </a:p>
          <a:p>
            <a:pPr algn="r"/>
            <a:r>
              <a:rPr lang="en-US" sz="3200" b="1" dirty="0"/>
              <a:t> </a:t>
            </a:r>
          </a:p>
          <a:p>
            <a:pPr algn="r"/>
            <a:r>
              <a:rPr lang="en-US" sz="32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28211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36525"/>
            <a:ext cx="863421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</a:rPr>
              <a:t>III. Public Testimony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502FF4-39E6-49F7-90D5-605DB4D3382B}"/>
              </a:ext>
            </a:extLst>
          </p:cNvPr>
          <p:cNvSpPr txBox="1"/>
          <p:nvPr/>
        </p:nvSpPr>
        <p:spPr>
          <a:xfrm>
            <a:off x="578069" y="2112579"/>
            <a:ext cx="8108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dirty="0"/>
              <a:t>Comment concerning increased traffic resulting from future development of the subject parcels to urban levels.  </a:t>
            </a:r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City’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 website: </a:t>
            </a:r>
            <a:r>
              <a:rPr lang="en-US" dirty="0">
                <a:hlinkClick r:id="rId2"/>
              </a:rPr>
              <a:t>https://www.ci.blaine.wa.us/Calendar.aspx?EID=2406&amp;month=5&amp;year=2021&amp;day=10&amp;calType=0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123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36525"/>
            <a:ext cx="863421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</a:rPr>
              <a:t>IV. Recommendation and 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79A0A-41EE-45C6-B24C-B48DA886780A}"/>
              </a:ext>
            </a:extLst>
          </p:cNvPr>
          <p:cNvSpPr txBox="1"/>
          <p:nvPr/>
        </p:nvSpPr>
        <p:spPr>
          <a:xfrm>
            <a:off x="236482" y="2045374"/>
            <a:ext cx="845031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 Department has fulfilled the directive from Council to complete the procedural steps and processing of the annexation request pursuant to Resolutions 1858-21 and 1859-21.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Draft Motion included with the Request for Council Action.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Pursuant to Chapter 36.93 of the RCWs, the Motion serves as the Notice of Intent to Annex for consideration by the Boundary Review Board.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If a citizen requests a Review from the BRB, the Board will schedule both procedural and substantive hearings to review the annexation request. </a:t>
            </a:r>
          </a:p>
        </p:txBody>
      </p:sp>
    </p:spTree>
    <p:extLst>
      <p:ext uri="{BB962C8B-B14F-4D97-AF65-F5344CB8AC3E}">
        <p14:creationId xmlns:p14="http://schemas.microsoft.com/office/powerpoint/2010/main" val="242809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64368" y="5233439"/>
            <a:ext cx="5817463" cy="1557394"/>
          </a:xfrm>
          <a:prstGeom prst="rect">
            <a:avLst/>
          </a:prstGeom>
          <a:solidFill>
            <a:srgbClr val="1A3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1948" y="1920057"/>
            <a:ext cx="5568134" cy="30805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cs typeface="Arial Black"/>
              </a:rPr>
              <a:t>For Additional Information:</a:t>
            </a:r>
          </a:p>
          <a:p>
            <a:pPr algn="r">
              <a:spcBef>
                <a:spcPts val="0"/>
              </a:spcBef>
            </a:pPr>
            <a:endParaRPr lang="en-US" sz="2400" b="1" dirty="0">
              <a:solidFill>
                <a:srgbClr val="000000"/>
              </a:solidFill>
              <a:cs typeface="Arial Black"/>
            </a:endParaRP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cs typeface="Arial Black"/>
              </a:rPr>
              <a:t>      </a:t>
            </a: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cs typeface="Arial Black"/>
              </a:rPr>
              <a:t>     Call Stacie Pratschner at 360-332-8311</a:t>
            </a:r>
          </a:p>
          <a:p>
            <a:pPr algn="l">
              <a:spcBef>
                <a:spcPts val="0"/>
              </a:spcBef>
            </a:pPr>
            <a:endParaRPr lang="en-US" sz="2400" b="1" dirty="0">
              <a:solidFill>
                <a:srgbClr val="000000"/>
              </a:solidFill>
              <a:cs typeface="Arial Black"/>
            </a:endParaRP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cs typeface="Arial Black"/>
              </a:rPr>
              <a:t>      Email: spratschner@cityofblaine.com</a:t>
            </a:r>
          </a:p>
          <a:p>
            <a:pPr algn="l">
              <a:spcBef>
                <a:spcPts val="0"/>
              </a:spcBef>
            </a:pPr>
            <a:endParaRPr lang="en-US" sz="2400" b="1" dirty="0">
              <a:solidFill>
                <a:srgbClr val="000000"/>
              </a:solidFill>
              <a:cs typeface="Arial Black"/>
            </a:endParaRPr>
          </a:p>
          <a:p>
            <a:pPr algn="r">
              <a:spcBef>
                <a:spcPts val="0"/>
              </a:spcBef>
            </a:pPr>
            <a:endParaRPr lang="en-US" sz="2400" b="1" dirty="0">
              <a:solidFill>
                <a:srgbClr val="000000"/>
              </a:solidFill>
              <a:cs typeface="Arial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49" y="5215944"/>
            <a:ext cx="3132666" cy="1557394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49" y="1409251"/>
            <a:ext cx="3132666" cy="3675665"/>
          </a:xfrm>
          <a:prstGeom prst="rect">
            <a:avLst/>
          </a:prstGeom>
          <a:solidFill>
            <a:srgbClr val="D7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0130" y="5411972"/>
            <a:ext cx="5082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Stacie Pratschner, AICP, RPA</a:t>
            </a:r>
          </a:p>
          <a:p>
            <a:r>
              <a:rPr lang="en-US" dirty="0">
                <a:solidFill>
                  <a:schemeClr val="bg1"/>
                </a:solidFill>
              </a:rPr>
              <a:t>Community Development Director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City of Blaine Community Development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81" y="1673477"/>
            <a:ext cx="3132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City website: 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1D239F"/>
                </a:solidFill>
                <a:hlinkClick r:id="rId3"/>
              </a:rPr>
              <a:t>www.cityofblaine.com</a:t>
            </a:r>
            <a:r>
              <a:rPr lang="en-US" sz="2400" b="1" dirty="0">
                <a:solidFill>
                  <a:srgbClr val="1D239F"/>
                </a:solidFill>
              </a:rPr>
              <a:t> </a:t>
            </a:r>
            <a:r>
              <a:rPr lang="en-US" sz="2000" b="1" dirty="0">
                <a:solidFill>
                  <a:srgbClr val="1D239F"/>
                </a:solidFill>
              </a:rPr>
              <a:t> </a:t>
            </a:r>
            <a:endParaRPr lang="en-US" sz="2000" b="1" dirty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09" y="5340053"/>
            <a:ext cx="1132941" cy="86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0" y="762920"/>
            <a:ext cx="6005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City of Blaine Council</a:t>
            </a:r>
          </a:p>
        </p:txBody>
      </p:sp>
    </p:spTree>
    <p:extLst>
      <p:ext uri="{BB962C8B-B14F-4D97-AF65-F5344CB8AC3E}">
        <p14:creationId xmlns:p14="http://schemas.microsoft.com/office/powerpoint/2010/main" val="117978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97691" cy="1440382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sz="2800" b="1" dirty="0">
                <a:latin typeface="+mn-lt"/>
              </a:rPr>
              <a:t>Presentation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99274771"/>
              </p:ext>
            </p:extLst>
          </p:nvPr>
        </p:nvGraphicFramePr>
        <p:xfrm>
          <a:off x="1208409" y="1804524"/>
          <a:ext cx="6940269" cy="469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56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90A683-4A9C-4509-BD21-8AC0EEBA2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090A683-4A9C-4509-BD21-8AC0EEBA2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D6CEB2-CE65-4EF1-88AE-099762315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1CD6CEB2-CE65-4EF1-88AE-099762315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0D196A-61F7-4D2D-B121-3AFB8D41C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370D196A-61F7-4D2D-B121-3AFB8D41C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0BB531-363C-4BE0-8185-5DE1E8A13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D20BB531-363C-4BE0-8185-5DE1E8A13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0CD9F1-185B-429C-A223-FE4475DC7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060CD9F1-185B-429C-A223-FE4475DC7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1DE0B7-F686-4FBE-9794-04AFF11A5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F71DE0B7-F686-4FBE-9794-04AFF11A5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266066-516D-4236-B719-B9807868A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15266066-516D-4236-B719-B9807868A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22C55B-E944-4547-B2E6-BBE59E056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B22C55B-E944-4547-B2E6-BBE59E056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3197" y="854510"/>
            <a:ext cx="8455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66842"/>
            <a:ext cx="9144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I. Authorizing Legislation: State, County, and City Regulations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611990070"/>
              </p:ext>
            </p:extLst>
          </p:nvPr>
        </p:nvGraphicFramePr>
        <p:xfrm>
          <a:off x="702129" y="1707242"/>
          <a:ext cx="7886700" cy="4840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/>
          <p:cNvSpPr/>
          <p:nvPr/>
        </p:nvSpPr>
        <p:spPr>
          <a:xfrm>
            <a:off x="7143750" y="4127499"/>
            <a:ext cx="357188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4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62256" y="6446640"/>
            <a:ext cx="2133600" cy="365125"/>
          </a:xfrm>
        </p:spPr>
        <p:txBody>
          <a:bodyPr/>
          <a:lstStyle/>
          <a:p>
            <a:fld id="{E1525F2D-791E-4540-9CAC-93D25907CCBF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78202" y="4714983"/>
            <a:ext cx="181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736" y="1510437"/>
            <a:ext cx="748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	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38837"/>
            <a:ext cx="863421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68" y="538098"/>
            <a:ext cx="8844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I(a). Request Location:  4455 H Street Road and 2221 Cedarwood Lane, Blaine, WA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" y="1741269"/>
            <a:ext cx="3755571" cy="4931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35" y="1741267"/>
            <a:ext cx="3921864" cy="4931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 flipV="1">
            <a:off x="2351314" y="2743200"/>
            <a:ext cx="4049486" cy="1681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63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1003455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I(b). UGA Planning and the Annexation Request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4912201"/>
              </p:ext>
            </p:extLst>
          </p:nvPr>
        </p:nvGraphicFramePr>
        <p:xfrm>
          <a:off x="326571" y="1397000"/>
          <a:ext cx="8572500" cy="511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35711691"/>
              </p:ext>
            </p:extLst>
          </p:nvPr>
        </p:nvGraphicFramePr>
        <p:xfrm>
          <a:off x="348341" y="2748547"/>
          <a:ext cx="85507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029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522532"/>
            <a:ext cx="9144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I(c). May 2021 to Present: Jurisdiction of the Boundary Review Board.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58720131"/>
              </p:ext>
            </p:extLst>
          </p:nvPr>
        </p:nvGraphicFramePr>
        <p:xfrm>
          <a:off x="326571" y="1397000"/>
          <a:ext cx="8572500" cy="511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30881042"/>
              </p:ext>
            </p:extLst>
          </p:nvPr>
        </p:nvGraphicFramePr>
        <p:xfrm>
          <a:off x="348341" y="2748547"/>
          <a:ext cx="85507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tar: 5 Points 2">
            <a:extLst>
              <a:ext uri="{FF2B5EF4-FFF2-40B4-BE49-F238E27FC236}">
                <a16:creationId xmlns:a16="http://schemas.microsoft.com/office/drawing/2014/main" id="{A27C1F05-7252-42A4-BA92-105F1D499106}"/>
              </a:ext>
            </a:extLst>
          </p:cNvPr>
          <p:cNvSpPr/>
          <p:nvPr/>
        </p:nvSpPr>
        <p:spPr>
          <a:xfrm>
            <a:off x="6138041" y="3009480"/>
            <a:ext cx="415159" cy="365125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0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71919" y="968810"/>
            <a:ext cx="8455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53311"/>
            <a:ext cx="8933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Assessor’s Certificate of Sufficiency: Legal, Procedural, and Factual Compliance.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77526324"/>
              </p:ext>
            </p:extLst>
          </p:nvPr>
        </p:nvGraphicFramePr>
        <p:xfrm>
          <a:off x="1113183" y="1913834"/>
          <a:ext cx="7270529" cy="473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78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4A6A0-4E71-46B7-A465-0579BE6D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5BA27C5D-B0C7-4334-BAAC-8D9AD019C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4" y="484939"/>
            <a:ext cx="4435366" cy="5558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A83F8E9-B01D-4894-9113-E0DCBABA1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379" y="484939"/>
            <a:ext cx="3545304" cy="3125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11F3367B-EBA5-47D3-B3FF-9CFBB188F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543" y="3699641"/>
            <a:ext cx="2978976" cy="3036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221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4057"/>
            <a:ext cx="8634211" cy="1371600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sz="2800" b="1" dirty="0">
                <a:latin typeface="+mn-lt"/>
              </a:rPr>
              <a:t>II(a). Signatures and Legal Descriptions: RES 1858-21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271" y="1926771"/>
            <a:ext cx="8621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FF03652D-2544-40D5-801D-9A6D3C024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06"/>
            <a:ext cx="4267796" cy="6763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C91D7542-C73C-40A2-82D2-23C2F82E8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573" y="84057"/>
            <a:ext cx="4862382" cy="3889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EF2088B2-3565-4637-8092-E866027CD3A9}"/>
              </a:ext>
            </a:extLst>
          </p:cNvPr>
          <p:cNvSpPr/>
          <p:nvPr/>
        </p:nvSpPr>
        <p:spPr>
          <a:xfrm>
            <a:off x="4523014" y="6173787"/>
            <a:ext cx="1202925" cy="3651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C84B106-06B9-4FBA-A198-AD2541B5372C}"/>
              </a:ext>
            </a:extLst>
          </p:cNvPr>
          <p:cNvSpPr/>
          <p:nvPr/>
        </p:nvSpPr>
        <p:spPr>
          <a:xfrm>
            <a:off x="4523013" y="4800031"/>
            <a:ext cx="1202925" cy="3651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A77E5-5A3E-4D50-9D3A-F2FCF997D2FF}"/>
              </a:ext>
            </a:extLst>
          </p:cNvPr>
          <p:cNvSpPr txBox="1"/>
          <p:nvPr/>
        </p:nvSpPr>
        <p:spPr>
          <a:xfrm>
            <a:off x="5991667" y="6173787"/>
            <a:ext cx="243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Signatures (RES 1844-21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E4C377-8E72-4ECF-A7D0-A1ED3FFB56B7}"/>
              </a:ext>
            </a:extLst>
          </p:cNvPr>
          <p:cNvSpPr txBox="1"/>
          <p:nvPr/>
        </p:nvSpPr>
        <p:spPr>
          <a:xfrm>
            <a:off x="5991667" y="4800031"/>
            <a:ext cx="22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Legal Description</a:t>
            </a:r>
          </a:p>
        </p:txBody>
      </p:sp>
    </p:spTree>
    <p:extLst>
      <p:ext uri="{BB962C8B-B14F-4D97-AF65-F5344CB8AC3E}">
        <p14:creationId xmlns:p14="http://schemas.microsoft.com/office/powerpoint/2010/main" val="1854717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01729d-95b1-4eb4-8fec-e6363d62dab5">DNR53RKXWQDQ-132-7721</_dlc_DocId>
    <_dlc_DocIdUrl xmlns="d001729d-95b1-4eb4-8fec-e6363d62dab5">
      <Url>http://sharepoint/Planning/_layouts/15/DocIdRedir.aspx?ID=DNR53RKXWQDQ-132-7721</Url>
      <Description>DNR53RKXWQDQ-132-7721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D7FFEE5A703F42913FFBD88D357A72" ma:contentTypeVersion="1" ma:contentTypeDescription="Create a new document." ma:contentTypeScope="" ma:versionID="afc7409f99e5ca3af7c7eb03e93243b6">
  <xsd:schema xmlns:xsd="http://www.w3.org/2001/XMLSchema" xmlns:xs="http://www.w3.org/2001/XMLSchema" xmlns:p="http://schemas.microsoft.com/office/2006/metadata/properties" xmlns:ns2="d001729d-95b1-4eb4-8fec-e6363d62dab5" targetNamespace="http://schemas.microsoft.com/office/2006/metadata/properties" ma:root="true" ma:fieldsID="64aee1a1174c6b03e362bc1c13604f76" ns2:_="">
    <xsd:import namespace="d001729d-95b1-4eb4-8fec-e6363d62dab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1729d-95b1-4eb4-8fec-e6363d62da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8D07EF6-F9F3-4E97-8811-86F17433DEB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001729d-95b1-4eb4-8fec-e6363d62dab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5BC076-8EEB-4D0A-ABC8-C46010D86F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0AAA3B-4CE5-487B-A629-B86E113A6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1729d-95b1-4eb4-8fec-e6363d62d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BEE2FFC-98C0-4EE3-9D43-776984E9ABA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11800</TotalTime>
  <Words>528</Words>
  <Application>Microsoft Office PowerPoint</Application>
  <PresentationFormat>On-screen Show (4:3)</PresentationFormat>
  <Paragraphs>115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II(a). Signatures and Legal Descriptions: RES 1858-21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INTRODUCTION</dc:title>
  <dc:creator>Anne Fritzel</dc:creator>
  <cp:lastModifiedBy>Stacie Pratschner</cp:lastModifiedBy>
  <cp:revision>425</cp:revision>
  <cp:lastPrinted>2019-11-25T23:22:07Z</cp:lastPrinted>
  <dcterms:created xsi:type="dcterms:W3CDTF">2014-03-18T06:14:22Z</dcterms:created>
  <dcterms:modified xsi:type="dcterms:W3CDTF">2022-01-10T18:58:37Z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0x010100F1D7FFEE5A703F42913FFBD88D357A72</vt:lpwstr>
  </property>
  <property fmtid="{D5CDD505-2E9C-101B-9397-08002B2CF9AE}" pid="3" name="_dlc_DocIdItemGuid">
    <vt:lpwstr>8e8f74b7-b867-47a2-8935-d47f37aadfb4</vt:lpwstr>
  </property>
</Properties>
</file>