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8"/>
  </p:notesMasterIdLst>
  <p:handoutMasterIdLst>
    <p:handoutMasterId r:id="rId19"/>
  </p:handoutMasterIdLst>
  <p:sldIdLst>
    <p:sldId id="515" r:id="rId6"/>
    <p:sldId id="563" r:id="rId7"/>
    <p:sldId id="558" r:id="rId8"/>
    <p:sldId id="567" r:id="rId9"/>
    <p:sldId id="544" r:id="rId10"/>
    <p:sldId id="574" r:id="rId11"/>
    <p:sldId id="576" r:id="rId12"/>
    <p:sldId id="578" r:id="rId13"/>
    <p:sldId id="579" r:id="rId14"/>
    <p:sldId id="575" r:id="rId15"/>
    <p:sldId id="583" r:id="rId16"/>
    <p:sldId id="584" r:id="rId17"/>
  </p:sldIdLst>
  <p:sldSz cx="9144000" cy="6858000" type="screen4x3"/>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239F"/>
    <a:srgbClr val="ACB9A3"/>
    <a:srgbClr val="86A13C"/>
    <a:srgbClr val="1A3662"/>
    <a:srgbClr val="D7DEEA"/>
    <a:srgbClr val="0F0C54"/>
    <a:srgbClr val="93E5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80" autoAdjust="0"/>
    <p:restoredTop sz="82960" autoAdjust="0"/>
  </p:normalViewPr>
  <p:slideViewPr>
    <p:cSldViewPr snapToGrid="0" snapToObjects="1">
      <p:cViewPr varScale="1">
        <p:scale>
          <a:sx n="60" d="100"/>
          <a:sy n="60" d="100"/>
        </p:scale>
        <p:origin x="84" y="75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7F0CF-79BB-4D22-BBFE-52F54F98E9EF}"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665D30FF-FB99-45B7-99E7-39AB799731DC}">
      <dgm:prSet phldrT="[Text]" custT="1"/>
      <dgm:spPr/>
      <dgm:t>
        <a:bodyPr/>
        <a:lstStyle/>
        <a:p>
          <a:r>
            <a:rPr lang="en-US" sz="2000" dirty="0"/>
            <a:t>The Annual Docketing Process</a:t>
          </a:r>
        </a:p>
      </dgm:t>
    </dgm:pt>
    <dgm:pt modelId="{4E0855D0-E75F-4595-88FE-D3841DC91FE0}" type="parTrans" cxnId="{25DF0756-6CC9-4039-86E7-850DB5F330DC}">
      <dgm:prSet/>
      <dgm:spPr/>
      <dgm:t>
        <a:bodyPr/>
        <a:lstStyle/>
        <a:p>
          <a:endParaRPr lang="en-US"/>
        </a:p>
      </dgm:t>
    </dgm:pt>
    <dgm:pt modelId="{11679B23-D0D9-402B-B174-14E92C20EFEA}" type="sibTrans" cxnId="{25DF0756-6CC9-4039-86E7-850DB5F330DC}">
      <dgm:prSet/>
      <dgm:spPr/>
      <dgm:t>
        <a:bodyPr/>
        <a:lstStyle/>
        <a:p>
          <a:endParaRPr lang="en-US"/>
        </a:p>
      </dgm:t>
    </dgm:pt>
    <dgm:pt modelId="{D680B677-4295-46BD-8FA3-F36CFD843812}">
      <dgm:prSet phldrT="[Text]" custT="1"/>
      <dgm:spPr/>
      <dgm:t>
        <a:bodyPr/>
        <a:lstStyle/>
        <a:p>
          <a:r>
            <a:rPr lang="en-US" sz="2000" dirty="0"/>
            <a:t>Docket Timeline</a:t>
          </a:r>
        </a:p>
      </dgm:t>
    </dgm:pt>
    <dgm:pt modelId="{95B04B28-A90B-4E0C-A9DA-2DEFA923FF58}" type="parTrans" cxnId="{0B5513F4-4479-420B-8510-3D4E2B5D5CA7}">
      <dgm:prSet/>
      <dgm:spPr/>
      <dgm:t>
        <a:bodyPr/>
        <a:lstStyle/>
        <a:p>
          <a:endParaRPr lang="en-US"/>
        </a:p>
      </dgm:t>
    </dgm:pt>
    <dgm:pt modelId="{984F6251-21F3-4EF3-AD6B-86D4F4CA3FA2}" type="sibTrans" cxnId="{0B5513F4-4479-420B-8510-3D4E2B5D5CA7}">
      <dgm:prSet/>
      <dgm:spPr/>
      <dgm:t>
        <a:bodyPr/>
        <a:lstStyle/>
        <a:p>
          <a:endParaRPr lang="en-US"/>
        </a:p>
      </dgm:t>
    </dgm:pt>
    <dgm:pt modelId="{842F205A-342E-4BDE-A116-927D2E81FFF3}">
      <dgm:prSet phldrT="[Text]" custT="1"/>
      <dgm:spPr/>
      <dgm:t>
        <a:bodyPr/>
        <a:lstStyle/>
        <a:p>
          <a:r>
            <a:rPr lang="en-US" sz="2000" dirty="0"/>
            <a:t>Overview of Amendments</a:t>
          </a:r>
        </a:p>
      </dgm:t>
    </dgm:pt>
    <dgm:pt modelId="{73F262EC-8B98-4825-90AF-4CF0251A0B2F}" type="parTrans" cxnId="{E46E0B1C-1160-4649-B47A-6DF1D0C89BF2}">
      <dgm:prSet/>
      <dgm:spPr/>
      <dgm:t>
        <a:bodyPr/>
        <a:lstStyle/>
        <a:p>
          <a:endParaRPr lang="en-US"/>
        </a:p>
      </dgm:t>
    </dgm:pt>
    <dgm:pt modelId="{8D44A079-25BF-4F6E-961A-800B2B1BC59F}" type="sibTrans" cxnId="{E46E0B1C-1160-4649-B47A-6DF1D0C89BF2}">
      <dgm:prSet/>
      <dgm:spPr/>
      <dgm:t>
        <a:bodyPr/>
        <a:lstStyle/>
        <a:p>
          <a:endParaRPr lang="en-US"/>
        </a:p>
      </dgm:t>
    </dgm:pt>
    <dgm:pt modelId="{530C3E77-9DAC-4CB3-89F3-B6EEDCE67EF6}">
      <dgm:prSet custT="1"/>
      <dgm:spPr/>
      <dgm:t>
        <a:bodyPr/>
        <a:lstStyle/>
        <a:p>
          <a:r>
            <a:rPr lang="en-US" sz="2000" dirty="0"/>
            <a:t>Council Options</a:t>
          </a:r>
        </a:p>
      </dgm:t>
    </dgm:pt>
    <dgm:pt modelId="{1B7CF2EA-160A-4077-BF13-FAA7FA059117}" type="parTrans" cxnId="{FC7653E9-36E4-47F4-824C-1F9FD8C43C1E}">
      <dgm:prSet/>
      <dgm:spPr/>
      <dgm:t>
        <a:bodyPr/>
        <a:lstStyle/>
        <a:p>
          <a:endParaRPr lang="en-US"/>
        </a:p>
      </dgm:t>
    </dgm:pt>
    <dgm:pt modelId="{02BFC8A7-3238-40F4-89AF-B339D5A2D113}" type="sibTrans" cxnId="{FC7653E9-36E4-47F4-824C-1F9FD8C43C1E}">
      <dgm:prSet/>
      <dgm:spPr/>
      <dgm:t>
        <a:bodyPr/>
        <a:lstStyle/>
        <a:p>
          <a:endParaRPr lang="en-US"/>
        </a:p>
      </dgm:t>
    </dgm:pt>
    <dgm:pt modelId="{A4937CB5-D52C-4670-9570-33A12251FD98}">
      <dgm:prSet/>
      <dgm:spPr/>
      <dgm:t>
        <a:bodyPr/>
        <a:lstStyle/>
        <a:p>
          <a:endParaRPr lang="en-US" dirty="0"/>
        </a:p>
      </dgm:t>
    </dgm:pt>
    <dgm:pt modelId="{0996B5B0-E210-4A53-850E-73956408F675}" type="parTrans" cxnId="{C109CFD4-22D0-4E45-8026-B61BD9A26E75}">
      <dgm:prSet/>
      <dgm:spPr/>
      <dgm:t>
        <a:bodyPr/>
        <a:lstStyle/>
        <a:p>
          <a:endParaRPr lang="en-US"/>
        </a:p>
      </dgm:t>
    </dgm:pt>
    <dgm:pt modelId="{FFE29ABF-6876-445C-8981-CEA62713E781}" type="sibTrans" cxnId="{C109CFD4-22D0-4E45-8026-B61BD9A26E75}">
      <dgm:prSet/>
      <dgm:spPr/>
      <dgm:t>
        <a:bodyPr/>
        <a:lstStyle/>
        <a:p>
          <a:endParaRPr lang="en-US"/>
        </a:p>
      </dgm:t>
    </dgm:pt>
    <dgm:pt modelId="{65C8DD46-2AEE-4C71-A520-F200740558E3}" type="pres">
      <dgm:prSet presAssocID="{8CC7F0CF-79BB-4D22-BBFE-52F54F98E9EF}" presName="linear" presStyleCnt="0">
        <dgm:presLayoutVars>
          <dgm:dir/>
          <dgm:animLvl val="lvl"/>
          <dgm:resizeHandles val="exact"/>
        </dgm:presLayoutVars>
      </dgm:prSet>
      <dgm:spPr/>
    </dgm:pt>
    <dgm:pt modelId="{D9737C5E-BDD8-41F8-8F39-32FDEB98EA22}" type="pres">
      <dgm:prSet presAssocID="{665D30FF-FB99-45B7-99E7-39AB799731DC}" presName="parentLin" presStyleCnt="0"/>
      <dgm:spPr/>
    </dgm:pt>
    <dgm:pt modelId="{A184CBD8-2A21-401C-8415-2012789018DD}" type="pres">
      <dgm:prSet presAssocID="{665D30FF-FB99-45B7-99E7-39AB799731DC}" presName="parentLeftMargin" presStyleLbl="node1" presStyleIdx="0" presStyleCnt="4"/>
      <dgm:spPr/>
    </dgm:pt>
    <dgm:pt modelId="{5090A683-4A9C-4509-BD21-8AC0EEBA27BC}" type="pres">
      <dgm:prSet presAssocID="{665D30FF-FB99-45B7-99E7-39AB799731DC}" presName="parentText" presStyleLbl="node1" presStyleIdx="0" presStyleCnt="4" custScaleX="99473" custLinFactNeighborX="2994" custLinFactNeighborY="8381">
        <dgm:presLayoutVars>
          <dgm:chMax val="0"/>
          <dgm:bulletEnabled val="1"/>
        </dgm:presLayoutVars>
      </dgm:prSet>
      <dgm:spPr/>
    </dgm:pt>
    <dgm:pt modelId="{9C121881-F4E5-42A7-B0F1-C9E00B2E5C62}" type="pres">
      <dgm:prSet presAssocID="{665D30FF-FB99-45B7-99E7-39AB799731DC}" presName="negativeSpace" presStyleCnt="0"/>
      <dgm:spPr/>
    </dgm:pt>
    <dgm:pt modelId="{1CD6CEB2-CE65-4EF1-88AE-09976231549B}" type="pres">
      <dgm:prSet presAssocID="{665D30FF-FB99-45B7-99E7-39AB799731DC}" presName="childText" presStyleLbl="conFgAcc1" presStyleIdx="0" presStyleCnt="4">
        <dgm:presLayoutVars>
          <dgm:bulletEnabled val="1"/>
        </dgm:presLayoutVars>
      </dgm:prSet>
      <dgm:spPr/>
    </dgm:pt>
    <dgm:pt modelId="{AF869227-9822-4859-92F7-219BAFCDCF82}" type="pres">
      <dgm:prSet presAssocID="{11679B23-D0D9-402B-B174-14E92C20EFEA}" presName="spaceBetweenRectangles" presStyleCnt="0"/>
      <dgm:spPr/>
    </dgm:pt>
    <dgm:pt modelId="{02806F4C-9E8C-4FD2-A0CD-62D35630EA27}" type="pres">
      <dgm:prSet presAssocID="{D680B677-4295-46BD-8FA3-F36CFD843812}" presName="parentLin" presStyleCnt="0"/>
      <dgm:spPr/>
    </dgm:pt>
    <dgm:pt modelId="{F0CE4B1C-555B-4BB5-9A18-C6935F91A2AA}" type="pres">
      <dgm:prSet presAssocID="{D680B677-4295-46BD-8FA3-F36CFD843812}" presName="parentLeftMargin" presStyleLbl="node1" presStyleIdx="0" presStyleCnt="4"/>
      <dgm:spPr/>
    </dgm:pt>
    <dgm:pt modelId="{1A51FFCA-626A-4787-AFD5-DCCD7CA4E164}" type="pres">
      <dgm:prSet presAssocID="{D680B677-4295-46BD-8FA3-F36CFD843812}" presName="parentText" presStyleLbl="node1" presStyleIdx="1" presStyleCnt="4" custLinFactNeighborX="6333" custLinFactNeighborY="2710">
        <dgm:presLayoutVars>
          <dgm:chMax val="0"/>
          <dgm:bulletEnabled val="1"/>
        </dgm:presLayoutVars>
      </dgm:prSet>
      <dgm:spPr/>
    </dgm:pt>
    <dgm:pt modelId="{D4065262-3A75-4ED8-80F4-720F8CDBE9CE}" type="pres">
      <dgm:prSet presAssocID="{D680B677-4295-46BD-8FA3-F36CFD843812}" presName="negativeSpace" presStyleCnt="0"/>
      <dgm:spPr/>
    </dgm:pt>
    <dgm:pt modelId="{30F15FB3-DBAD-4D91-A963-73665311A1EA}" type="pres">
      <dgm:prSet presAssocID="{D680B677-4295-46BD-8FA3-F36CFD843812}" presName="childText" presStyleLbl="conFgAcc1" presStyleIdx="1" presStyleCnt="4">
        <dgm:presLayoutVars>
          <dgm:bulletEnabled val="1"/>
        </dgm:presLayoutVars>
      </dgm:prSet>
      <dgm:spPr/>
    </dgm:pt>
    <dgm:pt modelId="{153BDD85-8011-480C-B433-DABCEF7B504A}" type="pres">
      <dgm:prSet presAssocID="{984F6251-21F3-4EF3-AD6B-86D4F4CA3FA2}" presName="spaceBetweenRectangles" presStyleCnt="0"/>
      <dgm:spPr/>
    </dgm:pt>
    <dgm:pt modelId="{6A449CDC-5D6F-4C6C-A721-4C1AC5CFD1D4}" type="pres">
      <dgm:prSet presAssocID="{842F205A-342E-4BDE-A116-927D2E81FFF3}" presName="parentLin" presStyleCnt="0"/>
      <dgm:spPr/>
    </dgm:pt>
    <dgm:pt modelId="{073B8375-97A4-4890-B533-63F98B422E09}" type="pres">
      <dgm:prSet presAssocID="{842F205A-342E-4BDE-A116-927D2E81FFF3}" presName="parentLeftMargin" presStyleLbl="node1" presStyleIdx="1" presStyleCnt="4"/>
      <dgm:spPr/>
    </dgm:pt>
    <dgm:pt modelId="{060CD9F1-185B-429C-A223-FE4475DC7F90}" type="pres">
      <dgm:prSet presAssocID="{842F205A-342E-4BDE-A116-927D2E81FFF3}" presName="parentText" presStyleLbl="node1" presStyleIdx="2" presStyleCnt="4" custScaleX="98177" custLinFactNeighborX="-10959" custLinFactNeighborY="3094">
        <dgm:presLayoutVars>
          <dgm:chMax val="0"/>
          <dgm:bulletEnabled val="1"/>
        </dgm:presLayoutVars>
      </dgm:prSet>
      <dgm:spPr/>
    </dgm:pt>
    <dgm:pt modelId="{E895F13B-65E6-4B43-B074-4D79F77AB1D3}" type="pres">
      <dgm:prSet presAssocID="{842F205A-342E-4BDE-A116-927D2E81FFF3}" presName="negativeSpace" presStyleCnt="0"/>
      <dgm:spPr/>
    </dgm:pt>
    <dgm:pt modelId="{F71DE0B7-F686-4FBE-9794-04AFF11A5043}" type="pres">
      <dgm:prSet presAssocID="{842F205A-342E-4BDE-A116-927D2E81FFF3}" presName="childText" presStyleLbl="conFgAcc1" presStyleIdx="2" presStyleCnt="4">
        <dgm:presLayoutVars>
          <dgm:bulletEnabled val="1"/>
        </dgm:presLayoutVars>
      </dgm:prSet>
      <dgm:spPr/>
    </dgm:pt>
    <dgm:pt modelId="{47451F8F-7A6B-4C73-8CEF-03687E2548DF}" type="pres">
      <dgm:prSet presAssocID="{8D44A079-25BF-4F6E-961A-800B2B1BC59F}" presName="spaceBetweenRectangles" presStyleCnt="0"/>
      <dgm:spPr/>
    </dgm:pt>
    <dgm:pt modelId="{B226B4BB-B5B5-453D-A62F-60A7ED874A48}" type="pres">
      <dgm:prSet presAssocID="{530C3E77-9DAC-4CB3-89F3-B6EEDCE67EF6}" presName="parentLin" presStyleCnt="0"/>
      <dgm:spPr/>
    </dgm:pt>
    <dgm:pt modelId="{7F2A14CF-E258-4C18-A60E-7662811B2E36}" type="pres">
      <dgm:prSet presAssocID="{530C3E77-9DAC-4CB3-89F3-B6EEDCE67EF6}" presName="parentLeftMargin" presStyleLbl="node1" presStyleIdx="2" presStyleCnt="4"/>
      <dgm:spPr/>
    </dgm:pt>
    <dgm:pt modelId="{064FD560-A562-4999-8940-0C8856EB3F8A}" type="pres">
      <dgm:prSet presAssocID="{530C3E77-9DAC-4CB3-89F3-B6EEDCE67EF6}" presName="parentText" presStyleLbl="node1" presStyleIdx="3" presStyleCnt="4" custLinFactNeighborY="-6142">
        <dgm:presLayoutVars>
          <dgm:chMax val="0"/>
          <dgm:bulletEnabled val="1"/>
        </dgm:presLayoutVars>
      </dgm:prSet>
      <dgm:spPr/>
    </dgm:pt>
    <dgm:pt modelId="{91BFF403-C259-431C-B1DF-18FD95E78599}" type="pres">
      <dgm:prSet presAssocID="{530C3E77-9DAC-4CB3-89F3-B6EEDCE67EF6}" presName="negativeSpace" presStyleCnt="0"/>
      <dgm:spPr/>
    </dgm:pt>
    <dgm:pt modelId="{3FB41111-13FD-41E7-8EC7-F483A7C6C2A7}" type="pres">
      <dgm:prSet presAssocID="{530C3E77-9DAC-4CB3-89F3-B6EEDCE67EF6}" presName="childText" presStyleLbl="conFgAcc1" presStyleIdx="3" presStyleCnt="4">
        <dgm:presLayoutVars>
          <dgm:bulletEnabled val="1"/>
        </dgm:presLayoutVars>
      </dgm:prSet>
      <dgm:spPr/>
    </dgm:pt>
  </dgm:ptLst>
  <dgm:cxnLst>
    <dgm:cxn modelId="{E0425916-61C6-4660-9A07-073468798BAB}" type="presOf" srcId="{842F205A-342E-4BDE-A116-927D2E81FFF3}" destId="{073B8375-97A4-4890-B533-63F98B422E09}" srcOrd="0" destOrd="0" presId="urn:microsoft.com/office/officeart/2005/8/layout/list1"/>
    <dgm:cxn modelId="{E46E0B1C-1160-4649-B47A-6DF1D0C89BF2}" srcId="{8CC7F0CF-79BB-4D22-BBFE-52F54F98E9EF}" destId="{842F205A-342E-4BDE-A116-927D2E81FFF3}" srcOrd="2" destOrd="0" parTransId="{73F262EC-8B98-4825-90AF-4CF0251A0B2F}" sibTransId="{8D44A079-25BF-4F6E-961A-800B2B1BC59F}"/>
    <dgm:cxn modelId="{F2002A1E-34BA-48B8-AB75-5D3EC38EE5CE}" type="presOf" srcId="{530C3E77-9DAC-4CB3-89F3-B6EEDCE67EF6}" destId="{7F2A14CF-E258-4C18-A60E-7662811B2E36}" srcOrd="0" destOrd="0" presId="urn:microsoft.com/office/officeart/2005/8/layout/list1"/>
    <dgm:cxn modelId="{1D46291F-C49F-4FC1-B4E1-D5E2BD2CDE0D}" type="presOf" srcId="{665D30FF-FB99-45B7-99E7-39AB799731DC}" destId="{5090A683-4A9C-4509-BD21-8AC0EEBA27BC}" srcOrd="1" destOrd="0" presId="urn:microsoft.com/office/officeart/2005/8/layout/list1"/>
    <dgm:cxn modelId="{5EE9AD42-BC62-4472-8251-491182CFF18C}" type="presOf" srcId="{D680B677-4295-46BD-8FA3-F36CFD843812}" destId="{F0CE4B1C-555B-4BB5-9A18-C6935F91A2AA}" srcOrd="0" destOrd="0" presId="urn:microsoft.com/office/officeart/2005/8/layout/list1"/>
    <dgm:cxn modelId="{23CFB04E-E4B9-4106-8EEB-1E5C807735F0}" type="presOf" srcId="{665D30FF-FB99-45B7-99E7-39AB799731DC}" destId="{A184CBD8-2A21-401C-8415-2012789018DD}" srcOrd="0" destOrd="0" presId="urn:microsoft.com/office/officeart/2005/8/layout/list1"/>
    <dgm:cxn modelId="{3DCF3D70-7A68-4A78-AF42-923E3E39D608}" type="presOf" srcId="{D680B677-4295-46BD-8FA3-F36CFD843812}" destId="{1A51FFCA-626A-4787-AFD5-DCCD7CA4E164}" srcOrd="1" destOrd="0" presId="urn:microsoft.com/office/officeart/2005/8/layout/list1"/>
    <dgm:cxn modelId="{25DF0756-6CC9-4039-86E7-850DB5F330DC}" srcId="{8CC7F0CF-79BB-4D22-BBFE-52F54F98E9EF}" destId="{665D30FF-FB99-45B7-99E7-39AB799731DC}" srcOrd="0" destOrd="0" parTransId="{4E0855D0-E75F-4595-88FE-D3841DC91FE0}" sibTransId="{11679B23-D0D9-402B-B174-14E92C20EFEA}"/>
    <dgm:cxn modelId="{32C60995-D4A2-44E9-82BF-CE3D80973A36}" type="presOf" srcId="{A4937CB5-D52C-4670-9570-33A12251FD98}" destId="{1CD6CEB2-CE65-4EF1-88AE-09976231549B}" srcOrd="0" destOrd="0" presId="urn:microsoft.com/office/officeart/2005/8/layout/list1"/>
    <dgm:cxn modelId="{50C625AB-EC95-4AC5-ABA1-9B4F57A3307A}" type="presOf" srcId="{8CC7F0CF-79BB-4D22-BBFE-52F54F98E9EF}" destId="{65C8DD46-2AEE-4C71-A520-F200740558E3}" srcOrd="0" destOrd="0" presId="urn:microsoft.com/office/officeart/2005/8/layout/list1"/>
    <dgm:cxn modelId="{C71C7CD1-8BD3-463C-A081-430A619529E2}" type="presOf" srcId="{530C3E77-9DAC-4CB3-89F3-B6EEDCE67EF6}" destId="{064FD560-A562-4999-8940-0C8856EB3F8A}" srcOrd="1" destOrd="0" presId="urn:microsoft.com/office/officeart/2005/8/layout/list1"/>
    <dgm:cxn modelId="{C109CFD4-22D0-4E45-8026-B61BD9A26E75}" srcId="{665D30FF-FB99-45B7-99E7-39AB799731DC}" destId="{A4937CB5-D52C-4670-9570-33A12251FD98}" srcOrd="0" destOrd="0" parTransId="{0996B5B0-E210-4A53-850E-73956408F675}" sibTransId="{FFE29ABF-6876-445C-8981-CEA62713E781}"/>
    <dgm:cxn modelId="{FC7653E9-36E4-47F4-824C-1F9FD8C43C1E}" srcId="{8CC7F0CF-79BB-4D22-BBFE-52F54F98E9EF}" destId="{530C3E77-9DAC-4CB3-89F3-B6EEDCE67EF6}" srcOrd="3" destOrd="0" parTransId="{1B7CF2EA-160A-4077-BF13-FAA7FA059117}" sibTransId="{02BFC8A7-3238-40F4-89AF-B339D5A2D113}"/>
    <dgm:cxn modelId="{0B5513F4-4479-420B-8510-3D4E2B5D5CA7}" srcId="{8CC7F0CF-79BB-4D22-BBFE-52F54F98E9EF}" destId="{D680B677-4295-46BD-8FA3-F36CFD843812}" srcOrd="1" destOrd="0" parTransId="{95B04B28-A90B-4E0C-A9DA-2DEFA923FF58}" sibTransId="{984F6251-21F3-4EF3-AD6B-86D4F4CA3FA2}"/>
    <dgm:cxn modelId="{553C97FB-64D2-449F-A8C9-7602C1C3E2E8}" type="presOf" srcId="{842F205A-342E-4BDE-A116-927D2E81FFF3}" destId="{060CD9F1-185B-429C-A223-FE4475DC7F90}" srcOrd="1" destOrd="0" presId="urn:microsoft.com/office/officeart/2005/8/layout/list1"/>
    <dgm:cxn modelId="{AD17718F-86F9-4351-8712-558B6C88F625}" type="presParOf" srcId="{65C8DD46-2AEE-4C71-A520-F200740558E3}" destId="{D9737C5E-BDD8-41F8-8F39-32FDEB98EA22}" srcOrd="0" destOrd="0" presId="urn:microsoft.com/office/officeart/2005/8/layout/list1"/>
    <dgm:cxn modelId="{6B8C7B97-76EE-4C56-9728-BC439546FD8B}" type="presParOf" srcId="{D9737C5E-BDD8-41F8-8F39-32FDEB98EA22}" destId="{A184CBD8-2A21-401C-8415-2012789018DD}" srcOrd="0" destOrd="0" presId="urn:microsoft.com/office/officeart/2005/8/layout/list1"/>
    <dgm:cxn modelId="{C5B33CE7-4EA9-4007-AFD4-642EBF834ADC}" type="presParOf" srcId="{D9737C5E-BDD8-41F8-8F39-32FDEB98EA22}" destId="{5090A683-4A9C-4509-BD21-8AC0EEBA27BC}" srcOrd="1" destOrd="0" presId="urn:microsoft.com/office/officeart/2005/8/layout/list1"/>
    <dgm:cxn modelId="{63C89F8E-F9A2-4482-88F9-CA00FCD01473}" type="presParOf" srcId="{65C8DD46-2AEE-4C71-A520-F200740558E3}" destId="{9C121881-F4E5-42A7-B0F1-C9E00B2E5C62}" srcOrd="1" destOrd="0" presId="urn:microsoft.com/office/officeart/2005/8/layout/list1"/>
    <dgm:cxn modelId="{1F513221-5D69-4EA1-ABB1-F195B879A603}" type="presParOf" srcId="{65C8DD46-2AEE-4C71-A520-F200740558E3}" destId="{1CD6CEB2-CE65-4EF1-88AE-09976231549B}" srcOrd="2" destOrd="0" presId="urn:microsoft.com/office/officeart/2005/8/layout/list1"/>
    <dgm:cxn modelId="{85540A87-6ABE-4125-8388-C4D69AAA2504}" type="presParOf" srcId="{65C8DD46-2AEE-4C71-A520-F200740558E3}" destId="{AF869227-9822-4859-92F7-219BAFCDCF82}" srcOrd="3" destOrd="0" presId="urn:microsoft.com/office/officeart/2005/8/layout/list1"/>
    <dgm:cxn modelId="{0F839C21-6656-4EF5-8ECA-69577AA60983}" type="presParOf" srcId="{65C8DD46-2AEE-4C71-A520-F200740558E3}" destId="{02806F4C-9E8C-4FD2-A0CD-62D35630EA27}" srcOrd="4" destOrd="0" presId="urn:microsoft.com/office/officeart/2005/8/layout/list1"/>
    <dgm:cxn modelId="{5E72D879-CCC8-4637-88B6-70583DC0E5B3}" type="presParOf" srcId="{02806F4C-9E8C-4FD2-A0CD-62D35630EA27}" destId="{F0CE4B1C-555B-4BB5-9A18-C6935F91A2AA}" srcOrd="0" destOrd="0" presId="urn:microsoft.com/office/officeart/2005/8/layout/list1"/>
    <dgm:cxn modelId="{B97FB3AD-F2D4-4508-98FE-6EA7A7C4E7A3}" type="presParOf" srcId="{02806F4C-9E8C-4FD2-A0CD-62D35630EA27}" destId="{1A51FFCA-626A-4787-AFD5-DCCD7CA4E164}" srcOrd="1" destOrd="0" presId="urn:microsoft.com/office/officeart/2005/8/layout/list1"/>
    <dgm:cxn modelId="{DDBAD92A-1AEA-44B6-9B8A-95D0731C8332}" type="presParOf" srcId="{65C8DD46-2AEE-4C71-A520-F200740558E3}" destId="{D4065262-3A75-4ED8-80F4-720F8CDBE9CE}" srcOrd="5" destOrd="0" presId="urn:microsoft.com/office/officeart/2005/8/layout/list1"/>
    <dgm:cxn modelId="{1DA10D27-6349-48EE-971B-AD51CDBCFC2E}" type="presParOf" srcId="{65C8DD46-2AEE-4C71-A520-F200740558E3}" destId="{30F15FB3-DBAD-4D91-A963-73665311A1EA}" srcOrd="6" destOrd="0" presId="urn:microsoft.com/office/officeart/2005/8/layout/list1"/>
    <dgm:cxn modelId="{C893A3DC-1BD7-40CD-BF52-593B01A10136}" type="presParOf" srcId="{65C8DD46-2AEE-4C71-A520-F200740558E3}" destId="{153BDD85-8011-480C-B433-DABCEF7B504A}" srcOrd="7" destOrd="0" presId="urn:microsoft.com/office/officeart/2005/8/layout/list1"/>
    <dgm:cxn modelId="{DD132204-A493-4D3C-825C-6B71BDB4B60C}" type="presParOf" srcId="{65C8DD46-2AEE-4C71-A520-F200740558E3}" destId="{6A449CDC-5D6F-4C6C-A721-4C1AC5CFD1D4}" srcOrd="8" destOrd="0" presId="urn:microsoft.com/office/officeart/2005/8/layout/list1"/>
    <dgm:cxn modelId="{FB722FCA-ADD4-4363-8BD4-743A09537C13}" type="presParOf" srcId="{6A449CDC-5D6F-4C6C-A721-4C1AC5CFD1D4}" destId="{073B8375-97A4-4890-B533-63F98B422E09}" srcOrd="0" destOrd="0" presId="urn:microsoft.com/office/officeart/2005/8/layout/list1"/>
    <dgm:cxn modelId="{6ED32F66-A0E1-4C56-905F-E63F4D0B4B71}" type="presParOf" srcId="{6A449CDC-5D6F-4C6C-A721-4C1AC5CFD1D4}" destId="{060CD9F1-185B-429C-A223-FE4475DC7F90}" srcOrd="1" destOrd="0" presId="urn:microsoft.com/office/officeart/2005/8/layout/list1"/>
    <dgm:cxn modelId="{1CA1EEEC-DABB-4576-A563-409E20A3FE51}" type="presParOf" srcId="{65C8DD46-2AEE-4C71-A520-F200740558E3}" destId="{E895F13B-65E6-4B43-B074-4D79F77AB1D3}" srcOrd="9" destOrd="0" presId="urn:microsoft.com/office/officeart/2005/8/layout/list1"/>
    <dgm:cxn modelId="{7C9E879E-C4E4-49F1-AA2A-BDE101403906}" type="presParOf" srcId="{65C8DD46-2AEE-4C71-A520-F200740558E3}" destId="{F71DE0B7-F686-4FBE-9794-04AFF11A5043}" srcOrd="10" destOrd="0" presId="urn:microsoft.com/office/officeart/2005/8/layout/list1"/>
    <dgm:cxn modelId="{E7884AC7-652B-4F99-B59F-8C92C7C015D3}" type="presParOf" srcId="{65C8DD46-2AEE-4C71-A520-F200740558E3}" destId="{47451F8F-7A6B-4C73-8CEF-03687E2548DF}" srcOrd="11" destOrd="0" presId="urn:microsoft.com/office/officeart/2005/8/layout/list1"/>
    <dgm:cxn modelId="{928B6850-1B7E-4CDA-8C9F-17482AE3E1B9}" type="presParOf" srcId="{65C8DD46-2AEE-4C71-A520-F200740558E3}" destId="{B226B4BB-B5B5-453D-A62F-60A7ED874A48}" srcOrd="12" destOrd="0" presId="urn:microsoft.com/office/officeart/2005/8/layout/list1"/>
    <dgm:cxn modelId="{667DAB98-20CD-4E22-914C-05680D1FFDCD}" type="presParOf" srcId="{B226B4BB-B5B5-453D-A62F-60A7ED874A48}" destId="{7F2A14CF-E258-4C18-A60E-7662811B2E36}" srcOrd="0" destOrd="0" presId="urn:microsoft.com/office/officeart/2005/8/layout/list1"/>
    <dgm:cxn modelId="{B35BA628-1256-47E2-89C0-16D3DC10F553}" type="presParOf" srcId="{B226B4BB-B5B5-453D-A62F-60A7ED874A48}" destId="{064FD560-A562-4999-8940-0C8856EB3F8A}" srcOrd="1" destOrd="0" presId="urn:microsoft.com/office/officeart/2005/8/layout/list1"/>
    <dgm:cxn modelId="{71D63C74-C925-4ACD-AB76-E74BE2130DBA}" type="presParOf" srcId="{65C8DD46-2AEE-4C71-A520-F200740558E3}" destId="{91BFF403-C259-431C-B1DF-18FD95E78599}" srcOrd="13" destOrd="0" presId="urn:microsoft.com/office/officeart/2005/8/layout/list1"/>
    <dgm:cxn modelId="{1D89A6B3-8B1B-4E5E-8CB9-FE144DEA0835}" type="presParOf" srcId="{65C8DD46-2AEE-4C71-A520-F200740558E3}" destId="{3FB41111-13FD-41E7-8EC7-F483A7C6C2A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E8F8AB-0B0B-437C-A0E3-7B4DC050B09C}" type="doc">
      <dgm:prSet loTypeId="urn:microsoft.com/office/officeart/2005/8/layout/cycle3" loCatId="cycle" qsTypeId="urn:microsoft.com/office/officeart/2005/8/quickstyle/simple1" qsCatId="simple" csTypeId="urn:microsoft.com/office/officeart/2005/8/colors/accent1_4" csCatId="accent1" phldr="1"/>
      <dgm:spPr/>
      <dgm:t>
        <a:bodyPr/>
        <a:lstStyle/>
        <a:p>
          <a:endParaRPr lang="en-US"/>
        </a:p>
      </dgm:t>
    </dgm:pt>
    <dgm:pt modelId="{45D6A95A-717C-4D9C-B22D-4087330CC690}">
      <dgm:prSet phldrT="[Text]" custT="1"/>
      <dgm:spPr/>
      <dgm:t>
        <a:bodyPr/>
        <a:lstStyle/>
        <a:p>
          <a:r>
            <a:rPr lang="en-US" sz="1600" dirty="0"/>
            <a:t>Announce Comp Plan Amendment Applications</a:t>
          </a:r>
        </a:p>
      </dgm:t>
    </dgm:pt>
    <dgm:pt modelId="{910CAFD9-7F47-49D0-BA64-372D4AD2A2FA}" type="parTrans" cxnId="{AC37F3A5-5AA2-49FF-B0E5-12B1B3C2B777}">
      <dgm:prSet/>
      <dgm:spPr/>
      <dgm:t>
        <a:bodyPr/>
        <a:lstStyle/>
        <a:p>
          <a:endParaRPr lang="en-US"/>
        </a:p>
      </dgm:t>
    </dgm:pt>
    <dgm:pt modelId="{48AB4562-8610-4E44-9726-D729AEA7369A}" type="sibTrans" cxnId="{AC37F3A5-5AA2-49FF-B0E5-12B1B3C2B777}">
      <dgm:prSet/>
      <dgm:spPr/>
      <dgm:t>
        <a:bodyPr/>
        <a:lstStyle/>
        <a:p>
          <a:endParaRPr lang="en-US"/>
        </a:p>
      </dgm:t>
    </dgm:pt>
    <dgm:pt modelId="{2C3FA4EB-8741-4540-8671-4C18FCB66F20}">
      <dgm:prSet phldrT="[Text]" custT="1"/>
      <dgm:spPr/>
      <dgm:t>
        <a:bodyPr/>
        <a:lstStyle/>
        <a:p>
          <a:r>
            <a:rPr lang="en-US" sz="1600" dirty="0"/>
            <a:t>First Application Deadline (Dec. 31)</a:t>
          </a:r>
        </a:p>
      </dgm:t>
    </dgm:pt>
    <dgm:pt modelId="{01AB87C3-EA06-4367-AD13-D1CD992FE086}" type="parTrans" cxnId="{6948D74E-996D-4C6E-A4B6-814281CD38F1}">
      <dgm:prSet/>
      <dgm:spPr/>
      <dgm:t>
        <a:bodyPr/>
        <a:lstStyle/>
        <a:p>
          <a:endParaRPr lang="en-US"/>
        </a:p>
      </dgm:t>
    </dgm:pt>
    <dgm:pt modelId="{9EBB25AA-F1C5-4D11-AF1A-83A6190B13FF}" type="sibTrans" cxnId="{6948D74E-996D-4C6E-A4B6-814281CD38F1}">
      <dgm:prSet/>
      <dgm:spPr/>
      <dgm:t>
        <a:bodyPr/>
        <a:lstStyle/>
        <a:p>
          <a:endParaRPr lang="en-US"/>
        </a:p>
      </dgm:t>
    </dgm:pt>
    <dgm:pt modelId="{CC9CE704-7EEA-4488-B06B-7CB33DF3C3A5}">
      <dgm:prSet phldrT="[Text]" custT="1"/>
      <dgm:spPr/>
      <dgm:t>
        <a:bodyPr/>
        <a:lstStyle/>
        <a:p>
          <a:r>
            <a:rPr lang="en-US" sz="1600" dirty="0"/>
            <a:t>City Council establishes docket</a:t>
          </a:r>
        </a:p>
      </dgm:t>
    </dgm:pt>
    <dgm:pt modelId="{1471B3D9-15E9-4C02-80BD-52CBECC12A8D}" type="parTrans" cxnId="{3F9DF716-3A6E-41C4-B25C-EB49F436AC9D}">
      <dgm:prSet/>
      <dgm:spPr/>
      <dgm:t>
        <a:bodyPr/>
        <a:lstStyle/>
        <a:p>
          <a:endParaRPr lang="en-US"/>
        </a:p>
      </dgm:t>
    </dgm:pt>
    <dgm:pt modelId="{189635D2-4E56-46E9-8AE2-1A0F9E84328C}" type="sibTrans" cxnId="{3F9DF716-3A6E-41C4-B25C-EB49F436AC9D}">
      <dgm:prSet/>
      <dgm:spPr/>
      <dgm:t>
        <a:bodyPr/>
        <a:lstStyle/>
        <a:p>
          <a:endParaRPr lang="en-US"/>
        </a:p>
      </dgm:t>
    </dgm:pt>
    <dgm:pt modelId="{D64CEC33-7A52-472D-999B-8B221E2F9E91}">
      <dgm:prSet phldrT="[Text]" custT="1"/>
      <dgm:spPr/>
      <dgm:t>
        <a:bodyPr/>
        <a:lstStyle/>
        <a:p>
          <a:r>
            <a:rPr lang="en-US" sz="1600" dirty="0"/>
            <a:t>Planning Commission Study Session(s)</a:t>
          </a:r>
        </a:p>
      </dgm:t>
    </dgm:pt>
    <dgm:pt modelId="{29BEDDE1-63EE-4DCD-B2AD-31A9CE5147BA}" type="parTrans" cxnId="{DBD0776D-713D-48E0-9E33-423101627C45}">
      <dgm:prSet/>
      <dgm:spPr/>
      <dgm:t>
        <a:bodyPr/>
        <a:lstStyle/>
        <a:p>
          <a:endParaRPr lang="en-US"/>
        </a:p>
      </dgm:t>
    </dgm:pt>
    <dgm:pt modelId="{96409BA2-AD1B-44AC-803F-520ABC84270C}" type="sibTrans" cxnId="{DBD0776D-713D-48E0-9E33-423101627C45}">
      <dgm:prSet/>
      <dgm:spPr/>
      <dgm:t>
        <a:bodyPr/>
        <a:lstStyle/>
        <a:p>
          <a:endParaRPr lang="en-US"/>
        </a:p>
      </dgm:t>
    </dgm:pt>
    <dgm:pt modelId="{58B35B4C-B14D-45C9-AD26-406276453DBA}">
      <dgm:prSet phldrT="[Text]" custT="1"/>
      <dgm:spPr/>
      <dgm:t>
        <a:bodyPr/>
        <a:lstStyle/>
        <a:p>
          <a:r>
            <a:rPr lang="en-US" sz="1600" dirty="0"/>
            <a:t>Commerce and SEPA</a:t>
          </a:r>
        </a:p>
      </dgm:t>
    </dgm:pt>
    <dgm:pt modelId="{C13F4742-5BC2-4254-B43D-1BE829D41BD6}" type="parTrans" cxnId="{EC9DF2FF-E3FA-4085-A198-B5A4B3B22D6C}">
      <dgm:prSet/>
      <dgm:spPr/>
      <dgm:t>
        <a:bodyPr/>
        <a:lstStyle/>
        <a:p>
          <a:endParaRPr lang="en-US"/>
        </a:p>
      </dgm:t>
    </dgm:pt>
    <dgm:pt modelId="{E3B1E565-7BDA-44FB-97FB-103DD6CAA015}" type="sibTrans" cxnId="{EC9DF2FF-E3FA-4085-A198-B5A4B3B22D6C}">
      <dgm:prSet/>
      <dgm:spPr/>
      <dgm:t>
        <a:bodyPr/>
        <a:lstStyle/>
        <a:p>
          <a:endParaRPr lang="en-US"/>
        </a:p>
      </dgm:t>
    </dgm:pt>
    <dgm:pt modelId="{BB78BF2B-FAF5-4557-A105-32A60A7FD9E9}">
      <dgm:prSet phldrT="[Text]" custT="1"/>
      <dgm:spPr/>
      <dgm:t>
        <a:bodyPr/>
        <a:lstStyle/>
        <a:p>
          <a:r>
            <a:rPr lang="en-US" sz="1600" dirty="0"/>
            <a:t>Planning Commission Recommendation</a:t>
          </a:r>
        </a:p>
      </dgm:t>
    </dgm:pt>
    <dgm:pt modelId="{6494DC46-B225-4603-9B56-ED4507CB72F0}" type="parTrans" cxnId="{F9A0EB43-F9F3-4246-910F-0627629F8AA5}">
      <dgm:prSet/>
      <dgm:spPr/>
      <dgm:t>
        <a:bodyPr/>
        <a:lstStyle/>
        <a:p>
          <a:endParaRPr lang="en-US"/>
        </a:p>
      </dgm:t>
    </dgm:pt>
    <dgm:pt modelId="{4693CCE6-8E26-4870-A65A-D09A151FEE02}" type="sibTrans" cxnId="{F9A0EB43-F9F3-4246-910F-0627629F8AA5}">
      <dgm:prSet/>
      <dgm:spPr/>
      <dgm:t>
        <a:bodyPr/>
        <a:lstStyle/>
        <a:p>
          <a:endParaRPr lang="en-US"/>
        </a:p>
      </dgm:t>
    </dgm:pt>
    <dgm:pt modelId="{0F8594E8-3BCB-4971-9A95-0DCF8776ED51}">
      <dgm:prSet phldrT="[Text]" custT="1"/>
      <dgm:spPr/>
      <dgm:t>
        <a:bodyPr/>
        <a:lstStyle/>
        <a:p>
          <a:r>
            <a:rPr lang="en-US" sz="1600" dirty="0"/>
            <a:t>Second Application Deadline (June 30)</a:t>
          </a:r>
        </a:p>
      </dgm:t>
    </dgm:pt>
    <dgm:pt modelId="{42B27400-47C5-439D-A2CF-65E9D6233C56}" type="parTrans" cxnId="{5924860F-A8D6-4038-9313-650085CA8B7B}">
      <dgm:prSet/>
      <dgm:spPr/>
      <dgm:t>
        <a:bodyPr/>
        <a:lstStyle/>
        <a:p>
          <a:endParaRPr lang="en-US"/>
        </a:p>
      </dgm:t>
    </dgm:pt>
    <dgm:pt modelId="{492275DF-DB56-4EE3-850D-880761FD1C7A}" type="sibTrans" cxnId="{5924860F-A8D6-4038-9313-650085CA8B7B}">
      <dgm:prSet/>
      <dgm:spPr/>
      <dgm:t>
        <a:bodyPr/>
        <a:lstStyle/>
        <a:p>
          <a:endParaRPr lang="en-US"/>
        </a:p>
      </dgm:t>
    </dgm:pt>
    <dgm:pt modelId="{1681E309-0F14-4FD9-A0C4-40C1418C6FC7}">
      <dgm:prSet phldrT="[Text]" custT="1"/>
      <dgm:spPr/>
      <dgm:t>
        <a:bodyPr/>
        <a:lstStyle/>
        <a:p>
          <a:r>
            <a:rPr lang="en-US" sz="1600" dirty="0"/>
            <a:t>City Council establishes final docket</a:t>
          </a:r>
        </a:p>
      </dgm:t>
    </dgm:pt>
    <dgm:pt modelId="{ED26B306-9374-4C57-A2C8-61B80B64A4E1}" type="parTrans" cxnId="{BD488589-DEDB-4E80-AB8E-0D979F3AC35F}">
      <dgm:prSet/>
      <dgm:spPr/>
      <dgm:t>
        <a:bodyPr/>
        <a:lstStyle/>
        <a:p>
          <a:endParaRPr lang="en-US"/>
        </a:p>
      </dgm:t>
    </dgm:pt>
    <dgm:pt modelId="{02AA6281-B75B-4C7E-B7FB-862EF2A8B7D7}" type="sibTrans" cxnId="{BD488589-DEDB-4E80-AB8E-0D979F3AC35F}">
      <dgm:prSet/>
      <dgm:spPr/>
      <dgm:t>
        <a:bodyPr/>
        <a:lstStyle/>
        <a:p>
          <a:endParaRPr lang="en-US"/>
        </a:p>
      </dgm:t>
    </dgm:pt>
    <dgm:pt modelId="{F54C617E-D5CD-4866-AAC3-2A6AF01A27A0}">
      <dgm:prSet phldrT="[Text]" custT="1"/>
      <dgm:spPr/>
      <dgm:t>
        <a:bodyPr/>
        <a:lstStyle/>
        <a:p>
          <a:r>
            <a:rPr lang="en-US" sz="1600" dirty="0"/>
            <a:t>Public Hearing</a:t>
          </a:r>
        </a:p>
      </dgm:t>
    </dgm:pt>
    <dgm:pt modelId="{EE16FC8B-62A4-4A40-BB72-4C9A1F8E0A50}" type="parTrans" cxnId="{CE66DA47-940C-49D4-882D-0197EED9D6FC}">
      <dgm:prSet/>
      <dgm:spPr/>
      <dgm:t>
        <a:bodyPr/>
        <a:lstStyle/>
        <a:p>
          <a:endParaRPr lang="en-US"/>
        </a:p>
      </dgm:t>
    </dgm:pt>
    <dgm:pt modelId="{FC6052B3-37BB-4BA9-AAC3-C6379B036824}" type="sibTrans" cxnId="{CE66DA47-940C-49D4-882D-0197EED9D6FC}">
      <dgm:prSet/>
      <dgm:spPr/>
      <dgm:t>
        <a:bodyPr/>
        <a:lstStyle/>
        <a:p>
          <a:endParaRPr lang="en-US"/>
        </a:p>
      </dgm:t>
    </dgm:pt>
    <dgm:pt modelId="{35FB90B9-E4CC-47DA-9EE6-E24CA41F50CC}">
      <dgm:prSet phldrT="[Text]" custT="1"/>
      <dgm:spPr/>
      <dgm:t>
        <a:bodyPr/>
        <a:lstStyle/>
        <a:p>
          <a:r>
            <a:rPr lang="en-US" sz="1600" dirty="0"/>
            <a:t>City Council Decision</a:t>
          </a:r>
        </a:p>
      </dgm:t>
    </dgm:pt>
    <dgm:pt modelId="{76494510-B988-4270-8B9F-2B98A86BAFA8}" type="parTrans" cxnId="{F0944A12-36E4-44A1-A139-0CFBF587A479}">
      <dgm:prSet/>
      <dgm:spPr/>
      <dgm:t>
        <a:bodyPr/>
        <a:lstStyle/>
        <a:p>
          <a:endParaRPr lang="en-US"/>
        </a:p>
      </dgm:t>
    </dgm:pt>
    <dgm:pt modelId="{D6BCED97-852E-4A1A-A882-1FABF4718DE7}" type="sibTrans" cxnId="{F0944A12-36E4-44A1-A139-0CFBF587A479}">
      <dgm:prSet/>
      <dgm:spPr/>
      <dgm:t>
        <a:bodyPr/>
        <a:lstStyle/>
        <a:p>
          <a:endParaRPr lang="en-US"/>
        </a:p>
      </dgm:t>
    </dgm:pt>
    <dgm:pt modelId="{E0A245E8-D7FC-4BE9-8FF9-1A1D83EC8729}" type="pres">
      <dgm:prSet presAssocID="{7AE8F8AB-0B0B-437C-A0E3-7B4DC050B09C}" presName="Name0" presStyleCnt="0">
        <dgm:presLayoutVars>
          <dgm:dir/>
          <dgm:resizeHandles val="exact"/>
        </dgm:presLayoutVars>
      </dgm:prSet>
      <dgm:spPr/>
    </dgm:pt>
    <dgm:pt modelId="{20CAD330-EDED-4576-B600-BF8AF68DA623}" type="pres">
      <dgm:prSet presAssocID="{7AE8F8AB-0B0B-437C-A0E3-7B4DC050B09C}" presName="cycle" presStyleCnt="0"/>
      <dgm:spPr/>
    </dgm:pt>
    <dgm:pt modelId="{9B5F1AC4-C836-47EA-8A11-8C664C49387E}" type="pres">
      <dgm:prSet presAssocID="{45D6A95A-717C-4D9C-B22D-4087330CC690}" presName="nodeFirstNode" presStyleLbl="node1" presStyleIdx="0" presStyleCnt="10" custScaleX="121410" custScaleY="117866" custRadScaleRad="95605">
        <dgm:presLayoutVars>
          <dgm:bulletEnabled val="1"/>
        </dgm:presLayoutVars>
      </dgm:prSet>
      <dgm:spPr/>
    </dgm:pt>
    <dgm:pt modelId="{FE36B3B1-E299-4C22-83F5-EA1875B41C0E}" type="pres">
      <dgm:prSet presAssocID="{48AB4562-8610-4E44-9726-D729AEA7369A}" presName="sibTransFirstNode" presStyleLbl="bgShp" presStyleIdx="0" presStyleCnt="1"/>
      <dgm:spPr/>
    </dgm:pt>
    <dgm:pt modelId="{24F1DCAB-20FC-49EF-B539-456007DA6FC7}" type="pres">
      <dgm:prSet presAssocID="{2C3FA4EB-8741-4540-8671-4C18FCB66F20}" presName="nodeFollowingNodes" presStyleLbl="node1" presStyleIdx="1" presStyleCnt="10" custScaleX="121410" custScaleY="117866" custRadScaleRad="108094" custRadScaleInc="21092">
        <dgm:presLayoutVars>
          <dgm:bulletEnabled val="1"/>
        </dgm:presLayoutVars>
      </dgm:prSet>
      <dgm:spPr/>
    </dgm:pt>
    <dgm:pt modelId="{406D3D6A-ECA6-426A-9AAF-D12B8D41FB42}" type="pres">
      <dgm:prSet presAssocID="{CC9CE704-7EEA-4488-B06B-7CB33DF3C3A5}" presName="nodeFollowingNodes" presStyleLbl="node1" presStyleIdx="2" presStyleCnt="10" custScaleX="121410" custScaleY="117866">
        <dgm:presLayoutVars>
          <dgm:bulletEnabled val="1"/>
        </dgm:presLayoutVars>
      </dgm:prSet>
      <dgm:spPr/>
    </dgm:pt>
    <dgm:pt modelId="{DD791C59-F3B7-4C73-80E1-3D1C74CCD55A}" type="pres">
      <dgm:prSet presAssocID="{0F8594E8-3BCB-4971-9A95-0DCF8776ED51}" presName="nodeFollowingNodes" presStyleLbl="node1" presStyleIdx="3" presStyleCnt="10" custScaleX="121410" custScaleY="117866">
        <dgm:presLayoutVars>
          <dgm:bulletEnabled val="1"/>
        </dgm:presLayoutVars>
      </dgm:prSet>
      <dgm:spPr/>
    </dgm:pt>
    <dgm:pt modelId="{68CA2A14-3DB3-4DA7-A238-4EE19770CD57}" type="pres">
      <dgm:prSet presAssocID="{1681E309-0F14-4FD9-A0C4-40C1418C6FC7}" presName="nodeFollowingNodes" presStyleLbl="node1" presStyleIdx="4" presStyleCnt="10" custScaleX="121410" custScaleY="117866" custRadScaleRad="104036" custRadScaleInc="-17970">
        <dgm:presLayoutVars>
          <dgm:bulletEnabled val="1"/>
        </dgm:presLayoutVars>
      </dgm:prSet>
      <dgm:spPr/>
    </dgm:pt>
    <dgm:pt modelId="{10C47C4D-1793-4075-BB2A-43423873FF07}" type="pres">
      <dgm:prSet presAssocID="{D64CEC33-7A52-472D-999B-8B221E2F9E91}" presName="nodeFollowingNodes" presStyleLbl="node1" presStyleIdx="5" presStyleCnt="10" custScaleX="121410" custScaleY="117866">
        <dgm:presLayoutVars>
          <dgm:bulletEnabled val="1"/>
        </dgm:presLayoutVars>
      </dgm:prSet>
      <dgm:spPr/>
    </dgm:pt>
    <dgm:pt modelId="{283E2C50-A93A-454E-B015-3145BDD44DE3}" type="pres">
      <dgm:prSet presAssocID="{58B35B4C-B14D-45C9-AD26-406276453DBA}" presName="nodeFollowingNodes" presStyleLbl="node1" presStyleIdx="6" presStyleCnt="10" custScaleX="121410" custScaleY="117866" custRadScaleRad="103081" custRadScaleInc="16151">
        <dgm:presLayoutVars>
          <dgm:bulletEnabled val="1"/>
        </dgm:presLayoutVars>
      </dgm:prSet>
      <dgm:spPr/>
    </dgm:pt>
    <dgm:pt modelId="{4AAC2270-7E93-4AB2-947C-A8E5FDA0FBB3}" type="pres">
      <dgm:prSet presAssocID="{F54C617E-D5CD-4866-AAC3-2A6AF01A27A0}" presName="nodeFollowingNodes" presStyleLbl="node1" presStyleIdx="7" presStyleCnt="10" custScaleX="121410" custScaleY="117866">
        <dgm:presLayoutVars>
          <dgm:bulletEnabled val="1"/>
        </dgm:presLayoutVars>
      </dgm:prSet>
      <dgm:spPr/>
    </dgm:pt>
    <dgm:pt modelId="{BF9BA9F0-868B-49E5-BF04-B2D194D4F27D}" type="pres">
      <dgm:prSet presAssocID="{BB78BF2B-FAF5-4557-A105-32A60A7FD9E9}" presName="nodeFollowingNodes" presStyleLbl="node1" presStyleIdx="8" presStyleCnt="10" custScaleX="121410" custScaleY="117866">
        <dgm:presLayoutVars>
          <dgm:bulletEnabled val="1"/>
        </dgm:presLayoutVars>
      </dgm:prSet>
      <dgm:spPr/>
    </dgm:pt>
    <dgm:pt modelId="{ACDBC175-6B8C-489C-A9CF-2796AAF832AC}" type="pres">
      <dgm:prSet presAssocID="{35FB90B9-E4CC-47DA-9EE6-E24CA41F50CC}" presName="nodeFollowingNodes" presStyleLbl="node1" presStyleIdx="9" presStyleCnt="10" custScaleX="121410" custScaleY="117866" custRadScaleRad="105294" custRadScaleInc="-16868">
        <dgm:presLayoutVars>
          <dgm:bulletEnabled val="1"/>
        </dgm:presLayoutVars>
      </dgm:prSet>
      <dgm:spPr/>
    </dgm:pt>
  </dgm:ptLst>
  <dgm:cxnLst>
    <dgm:cxn modelId="{5924860F-A8D6-4038-9313-650085CA8B7B}" srcId="{7AE8F8AB-0B0B-437C-A0E3-7B4DC050B09C}" destId="{0F8594E8-3BCB-4971-9A95-0DCF8776ED51}" srcOrd="3" destOrd="0" parTransId="{42B27400-47C5-439D-A2CF-65E9D6233C56}" sibTransId="{492275DF-DB56-4EE3-850D-880761FD1C7A}"/>
    <dgm:cxn modelId="{F0944A12-36E4-44A1-A139-0CFBF587A479}" srcId="{7AE8F8AB-0B0B-437C-A0E3-7B4DC050B09C}" destId="{35FB90B9-E4CC-47DA-9EE6-E24CA41F50CC}" srcOrd="9" destOrd="0" parTransId="{76494510-B988-4270-8B9F-2B98A86BAFA8}" sibTransId="{D6BCED97-852E-4A1A-A882-1FABF4718DE7}"/>
    <dgm:cxn modelId="{3F9DF716-3A6E-41C4-B25C-EB49F436AC9D}" srcId="{7AE8F8AB-0B0B-437C-A0E3-7B4DC050B09C}" destId="{CC9CE704-7EEA-4488-B06B-7CB33DF3C3A5}" srcOrd="2" destOrd="0" parTransId="{1471B3D9-15E9-4C02-80BD-52CBECC12A8D}" sibTransId="{189635D2-4E56-46E9-8AE2-1A0F9E84328C}"/>
    <dgm:cxn modelId="{9E2B061D-BA22-45E1-ACF7-256F7FC87680}" type="presOf" srcId="{2C3FA4EB-8741-4540-8671-4C18FCB66F20}" destId="{24F1DCAB-20FC-49EF-B539-456007DA6FC7}" srcOrd="0" destOrd="0" presId="urn:microsoft.com/office/officeart/2005/8/layout/cycle3"/>
    <dgm:cxn modelId="{F9A0EB43-F9F3-4246-910F-0627629F8AA5}" srcId="{7AE8F8AB-0B0B-437C-A0E3-7B4DC050B09C}" destId="{BB78BF2B-FAF5-4557-A105-32A60A7FD9E9}" srcOrd="8" destOrd="0" parTransId="{6494DC46-B225-4603-9B56-ED4507CB72F0}" sibTransId="{4693CCE6-8E26-4870-A65A-D09A151FEE02}"/>
    <dgm:cxn modelId="{CE66DA47-940C-49D4-882D-0197EED9D6FC}" srcId="{7AE8F8AB-0B0B-437C-A0E3-7B4DC050B09C}" destId="{F54C617E-D5CD-4866-AAC3-2A6AF01A27A0}" srcOrd="7" destOrd="0" parTransId="{EE16FC8B-62A4-4A40-BB72-4C9A1F8E0A50}" sibTransId="{FC6052B3-37BB-4BA9-AAC3-C6379B036824}"/>
    <dgm:cxn modelId="{29C9D46A-0D00-4F46-A7F9-2EC5E6BD6E3C}" type="presOf" srcId="{BB78BF2B-FAF5-4557-A105-32A60A7FD9E9}" destId="{BF9BA9F0-868B-49E5-BF04-B2D194D4F27D}" srcOrd="0" destOrd="0" presId="urn:microsoft.com/office/officeart/2005/8/layout/cycle3"/>
    <dgm:cxn modelId="{27E9E24C-8FDB-4B53-9762-79339B02317F}" type="presOf" srcId="{1681E309-0F14-4FD9-A0C4-40C1418C6FC7}" destId="{68CA2A14-3DB3-4DA7-A238-4EE19770CD57}" srcOrd="0" destOrd="0" presId="urn:microsoft.com/office/officeart/2005/8/layout/cycle3"/>
    <dgm:cxn modelId="{DBD0776D-713D-48E0-9E33-423101627C45}" srcId="{7AE8F8AB-0B0B-437C-A0E3-7B4DC050B09C}" destId="{D64CEC33-7A52-472D-999B-8B221E2F9E91}" srcOrd="5" destOrd="0" parTransId="{29BEDDE1-63EE-4DCD-B2AD-31A9CE5147BA}" sibTransId="{96409BA2-AD1B-44AC-803F-520ABC84270C}"/>
    <dgm:cxn modelId="{5172FF6D-3CEA-47FC-ACA8-968F0C6D3634}" type="presOf" srcId="{D64CEC33-7A52-472D-999B-8B221E2F9E91}" destId="{10C47C4D-1793-4075-BB2A-43423873FF07}" srcOrd="0" destOrd="0" presId="urn:microsoft.com/office/officeart/2005/8/layout/cycle3"/>
    <dgm:cxn modelId="{6948D74E-996D-4C6E-A4B6-814281CD38F1}" srcId="{7AE8F8AB-0B0B-437C-A0E3-7B4DC050B09C}" destId="{2C3FA4EB-8741-4540-8671-4C18FCB66F20}" srcOrd="1" destOrd="0" parTransId="{01AB87C3-EA06-4367-AD13-D1CD992FE086}" sibTransId="{9EBB25AA-F1C5-4D11-AF1A-83A6190B13FF}"/>
    <dgm:cxn modelId="{910B7275-815A-42A8-B2A2-16F9ECC144EE}" type="presOf" srcId="{0F8594E8-3BCB-4971-9A95-0DCF8776ED51}" destId="{DD791C59-F3B7-4C73-80E1-3D1C74CCD55A}" srcOrd="0" destOrd="0" presId="urn:microsoft.com/office/officeart/2005/8/layout/cycle3"/>
    <dgm:cxn modelId="{FB55F084-82A4-4A6C-B642-91F1AFFC6EBA}" type="presOf" srcId="{45D6A95A-717C-4D9C-B22D-4087330CC690}" destId="{9B5F1AC4-C836-47EA-8A11-8C664C49387E}" srcOrd="0" destOrd="0" presId="urn:microsoft.com/office/officeart/2005/8/layout/cycle3"/>
    <dgm:cxn modelId="{BD488589-DEDB-4E80-AB8E-0D979F3AC35F}" srcId="{7AE8F8AB-0B0B-437C-A0E3-7B4DC050B09C}" destId="{1681E309-0F14-4FD9-A0C4-40C1418C6FC7}" srcOrd="4" destOrd="0" parTransId="{ED26B306-9374-4C57-A2C8-61B80B64A4E1}" sibTransId="{02AA6281-B75B-4C7E-B7FB-862EF2A8B7D7}"/>
    <dgm:cxn modelId="{AC37F3A5-5AA2-49FF-B0E5-12B1B3C2B777}" srcId="{7AE8F8AB-0B0B-437C-A0E3-7B4DC050B09C}" destId="{45D6A95A-717C-4D9C-B22D-4087330CC690}" srcOrd="0" destOrd="0" parTransId="{910CAFD9-7F47-49D0-BA64-372D4AD2A2FA}" sibTransId="{48AB4562-8610-4E44-9726-D729AEA7369A}"/>
    <dgm:cxn modelId="{1941AFB2-0896-4F8B-8B67-4B305755C86C}" type="presOf" srcId="{CC9CE704-7EEA-4488-B06B-7CB33DF3C3A5}" destId="{406D3D6A-ECA6-426A-9AAF-D12B8D41FB42}" srcOrd="0" destOrd="0" presId="urn:microsoft.com/office/officeart/2005/8/layout/cycle3"/>
    <dgm:cxn modelId="{B7640CBB-9E3E-451E-8161-5BC5F1333FB4}" type="presOf" srcId="{F54C617E-D5CD-4866-AAC3-2A6AF01A27A0}" destId="{4AAC2270-7E93-4AB2-947C-A8E5FDA0FBB3}" srcOrd="0" destOrd="0" presId="urn:microsoft.com/office/officeart/2005/8/layout/cycle3"/>
    <dgm:cxn modelId="{58CA61CB-99AC-43F3-9891-2E452DC58991}" type="presOf" srcId="{7AE8F8AB-0B0B-437C-A0E3-7B4DC050B09C}" destId="{E0A245E8-D7FC-4BE9-8FF9-1A1D83EC8729}" srcOrd="0" destOrd="0" presId="urn:microsoft.com/office/officeart/2005/8/layout/cycle3"/>
    <dgm:cxn modelId="{46795ACE-8503-4B3A-861A-C02821302EFD}" type="presOf" srcId="{35FB90B9-E4CC-47DA-9EE6-E24CA41F50CC}" destId="{ACDBC175-6B8C-489C-A9CF-2796AAF832AC}" srcOrd="0" destOrd="0" presId="urn:microsoft.com/office/officeart/2005/8/layout/cycle3"/>
    <dgm:cxn modelId="{FF2957E2-0847-4DF2-96F9-9A99E8D66065}" type="presOf" srcId="{58B35B4C-B14D-45C9-AD26-406276453DBA}" destId="{283E2C50-A93A-454E-B015-3145BDD44DE3}" srcOrd="0" destOrd="0" presId="urn:microsoft.com/office/officeart/2005/8/layout/cycle3"/>
    <dgm:cxn modelId="{C40578F2-07E1-4B91-A462-5C0F0C982D9D}" type="presOf" srcId="{48AB4562-8610-4E44-9726-D729AEA7369A}" destId="{FE36B3B1-E299-4C22-83F5-EA1875B41C0E}" srcOrd="0" destOrd="0" presId="urn:microsoft.com/office/officeart/2005/8/layout/cycle3"/>
    <dgm:cxn modelId="{EC9DF2FF-E3FA-4085-A198-B5A4B3B22D6C}" srcId="{7AE8F8AB-0B0B-437C-A0E3-7B4DC050B09C}" destId="{58B35B4C-B14D-45C9-AD26-406276453DBA}" srcOrd="6" destOrd="0" parTransId="{C13F4742-5BC2-4254-B43D-1BE829D41BD6}" sibTransId="{E3B1E565-7BDA-44FB-97FB-103DD6CAA015}"/>
    <dgm:cxn modelId="{6E96CFC5-B41E-484E-81E4-86A76946250F}" type="presParOf" srcId="{E0A245E8-D7FC-4BE9-8FF9-1A1D83EC8729}" destId="{20CAD330-EDED-4576-B600-BF8AF68DA623}" srcOrd="0" destOrd="0" presId="urn:microsoft.com/office/officeart/2005/8/layout/cycle3"/>
    <dgm:cxn modelId="{DAA1BE66-1DB6-421D-BC1A-FE5BD2446D60}" type="presParOf" srcId="{20CAD330-EDED-4576-B600-BF8AF68DA623}" destId="{9B5F1AC4-C836-47EA-8A11-8C664C49387E}" srcOrd="0" destOrd="0" presId="urn:microsoft.com/office/officeart/2005/8/layout/cycle3"/>
    <dgm:cxn modelId="{9B0F66A3-FCDC-409B-BEEB-090E29CBC89C}" type="presParOf" srcId="{20CAD330-EDED-4576-B600-BF8AF68DA623}" destId="{FE36B3B1-E299-4C22-83F5-EA1875B41C0E}" srcOrd="1" destOrd="0" presId="urn:microsoft.com/office/officeart/2005/8/layout/cycle3"/>
    <dgm:cxn modelId="{4F5036F4-692E-4AC8-8F3E-6CB0009F1C65}" type="presParOf" srcId="{20CAD330-EDED-4576-B600-BF8AF68DA623}" destId="{24F1DCAB-20FC-49EF-B539-456007DA6FC7}" srcOrd="2" destOrd="0" presId="urn:microsoft.com/office/officeart/2005/8/layout/cycle3"/>
    <dgm:cxn modelId="{FCEFE7AC-33D5-432C-AA1C-8CE377B45699}" type="presParOf" srcId="{20CAD330-EDED-4576-B600-BF8AF68DA623}" destId="{406D3D6A-ECA6-426A-9AAF-D12B8D41FB42}" srcOrd="3" destOrd="0" presId="urn:microsoft.com/office/officeart/2005/8/layout/cycle3"/>
    <dgm:cxn modelId="{9F691A97-C6BD-4CBA-9331-8E5EFADD4CED}" type="presParOf" srcId="{20CAD330-EDED-4576-B600-BF8AF68DA623}" destId="{DD791C59-F3B7-4C73-80E1-3D1C74CCD55A}" srcOrd="4" destOrd="0" presId="urn:microsoft.com/office/officeart/2005/8/layout/cycle3"/>
    <dgm:cxn modelId="{71D8513F-63AB-49C3-AF52-B90924EFC907}" type="presParOf" srcId="{20CAD330-EDED-4576-B600-BF8AF68DA623}" destId="{68CA2A14-3DB3-4DA7-A238-4EE19770CD57}" srcOrd="5" destOrd="0" presId="urn:microsoft.com/office/officeart/2005/8/layout/cycle3"/>
    <dgm:cxn modelId="{D24CEFF7-79E1-47A3-827B-C64F0B73B779}" type="presParOf" srcId="{20CAD330-EDED-4576-B600-BF8AF68DA623}" destId="{10C47C4D-1793-4075-BB2A-43423873FF07}" srcOrd="6" destOrd="0" presId="urn:microsoft.com/office/officeart/2005/8/layout/cycle3"/>
    <dgm:cxn modelId="{82CBECED-39A7-402D-950A-4F70704D4B2E}" type="presParOf" srcId="{20CAD330-EDED-4576-B600-BF8AF68DA623}" destId="{283E2C50-A93A-454E-B015-3145BDD44DE3}" srcOrd="7" destOrd="0" presId="urn:microsoft.com/office/officeart/2005/8/layout/cycle3"/>
    <dgm:cxn modelId="{E45F1423-D81F-4BA2-8F84-66A8FC49AF19}" type="presParOf" srcId="{20CAD330-EDED-4576-B600-BF8AF68DA623}" destId="{4AAC2270-7E93-4AB2-947C-A8E5FDA0FBB3}" srcOrd="8" destOrd="0" presId="urn:microsoft.com/office/officeart/2005/8/layout/cycle3"/>
    <dgm:cxn modelId="{99952776-A281-4F42-8369-0AE8A2B1D329}" type="presParOf" srcId="{20CAD330-EDED-4576-B600-BF8AF68DA623}" destId="{BF9BA9F0-868B-49E5-BF04-B2D194D4F27D}" srcOrd="9" destOrd="0" presId="urn:microsoft.com/office/officeart/2005/8/layout/cycle3"/>
    <dgm:cxn modelId="{11EA63A0-B00C-4159-AFBB-B1262CFEA1B7}" type="presParOf" srcId="{20CAD330-EDED-4576-B600-BF8AF68DA623}" destId="{ACDBC175-6B8C-489C-A9CF-2796AAF832AC}"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F401BB-A6CB-46F5-BD86-424A5BDD7FCB}" type="doc">
      <dgm:prSet loTypeId="urn:microsoft.com/office/officeart/2005/8/layout/pList2" loCatId="list" qsTypeId="urn:microsoft.com/office/officeart/2005/8/quickstyle/simple1" qsCatId="simple" csTypeId="urn:microsoft.com/office/officeart/2005/8/colors/accent1_2" csCatId="accent1" phldr="1"/>
      <dgm:spPr/>
    </dgm:pt>
    <dgm:pt modelId="{9948A825-0E85-4103-859E-89BA59017398}">
      <dgm:prSet phldrT="[Text]"/>
      <dgm:spPr/>
      <dgm:t>
        <a:bodyPr/>
        <a:lstStyle/>
        <a:p>
          <a:r>
            <a:rPr lang="en-US" dirty="0"/>
            <a:t>Incorporate Water  System Plan</a:t>
          </a:r>
        </a:p>
      </dgm:t>
    </dgm:pt>
    <dgm:pt modelId="{D8E7A054-54A1-4B5F-A926-F67F04E695BC}" type="parTrans" cxnId="{6852FFFC-8C12-46DA-970D-2253F65F0D6E}">
      <dgm:prSet/>
      <dgm:spPr/>
      <dgm:t>
        <a:bodyPr/>
        <a:lstStyle/>
        <a:p>
          <a:endParaRPr lang="en-US"/>
        </a:p>
      </dgm:t>
    </dgm:pt>
    <dgm:pt modelId="{89113BBB-0273-4C5F-8FAF-F2F4A2C072CB}" type="sibTrans" cxnId="{6852FFFC-8C12-46DA-970D-2253F65F0D6E}">
      <dgm:prSet/>
      <dgm:spPr/>
      <dgm:t>
        <a:bodyPr/>
        <a:lstStyle/>
        <a:p>
          <a:endParaRPr lang="en-US"/>
        </a:p>
      </dgm:t>
    </dgm:pt>
    <dgm:pt modelId="{1BBE182E-DDE4-4677-8FB1-C0C2BCAD0FFB}">
      <dgm:prSet phldrT="[Text]"/>
      <dgm:spPr/>
      <dgm:t>
        <a:bodyPr/>
        <a:lstStyle/>
        <a:p>
          <a:r>
            <a:rPr lang="en-US" dirty="0"/>
            <a:t>Revise CFP Text </a:t>
          </a:r>
        </a:p>
      </dgm:t>
    </dgm:pt>
    <dgm:pt modelId="{FC08E2CA-158C-4E17-AC42-F7F18AC9FE80}" type="parTrans" cxnId="{A48E2201-B704-4C99-AC85-A75E43B50D55}">
      <dgm:prSet/>
      <dgm:spPr/>
      <dgm:t>
        <a:bodyPr/>
        <a:lstStyle/>
        <a:p>
          <a:endParaRPr lang="en-US"/>
        </a:p>
      </dgm:t>
    </dgm:pt>
    <dgm:pt modelId="{2DC15343-1248-49B1-81BB-4EFA740E227F}" type="sibTrans" cxnId="{A48E2201-B704-4C99-AC85-A75E43B50D55}">
      <dgm:prSet/>
      <dgm:spPr/>
      <dgm:t>
        <a:bodyPr/>
        <a:lstStyle/>
        <a:p>
          <a:endParaRPr lang="en-US"/>
        </a:p>
      </dgm:t>
    </dgm:pt>
    <dgm:pt modelId="{69B28103-4099-4ADE-BB5C-469A70A98128}">
      <dgm:prSet phldrT="[Text]"/>
      <dgm:spPr/>
      <dgm:t>
        <a:bodyPr/>
        <a:lstStyle/>
        <a:p>
          <a:pPr algn="ctr"/>
          <a:r>
            <a:rPr lang="en-US" dirty="0"/>
            <a:t>Amend Water Service Map</a:t>
          </a:r>
        </a:p>
      </dgm:t>
    </dgm:pt>
    <dgm:pt modelId="{5B29CFE7-208E-4798-BEBC-CA69590655FA}" type="parTrans" cxnId="{AD1D4568-F58B-4FF6-B15A-0D7F3319A13A}">
      <dgm:prSet/>
      <dgm:spPr/>
      <dgm:t>
        <a:bodyPr/>
        <a:lstStyle/>
        <a:p>
          <a:endParaRPr lang="en-US"/>
        </a:p>
      </dgm:t>
    </dgm:pt>
    <dgm:pt modelId="{14C67631-F04C-4F8E-94C5-D034972202A8}" type="sibTrans" cxnId="{AD1D4568-F58B-4FF6-B15A-0D7F3319A13A}">
      <dgm:prSet/>
      <dgm:spPr/>
      <dgm:t>
        <a:bodyPr/>
        <a:lstStyle/>
        <a:p>
          <a:endParaRPr lang="en-US"/>
        </a:p>
      </dgm:t>
    </dgm:pt>
    <dgm:pt modelId="{90CFD2DD-5EAA-49FF-8A41-7A2C05EBB40C}">
      <dgm:prSet phldrT="[Text]"/>
      <dgm:spPr/>
      <dgm:t>
        <a:bodyPr/>
        <a:lstStyle/>
        <a:p>
          <a:r>
            <a:rPr lang="en-US" dirty="0"/>
            <a:t>Update 6-year CIP based on new plan</a:t>
          </a:r>
        </a:p>
      </dgm:t>
    </dgm:pt>
    <dgm:pt modelId="{C1CB5816-465A-4148-B410-E95AA252082A}" type="parTrans" cxnId="{42F4162F-319D-483F-BDBA-2088593BC5B1}">
      <dgm:prSet/>
      <dgm:spPr/>
      <dgm:t>
        <a:bodyPr/>
        <a:lstStyle/>
        <a:p>
          <a:endParaRPr lang="en-US"/>
        </a:p>
      </dgm:t>
    </dgm:pt>
    <dgm:pt modelId="{55BCA164-807C-4BC6-9B39-7312FEB18C72}" type="sibTrans" cxnId="{42F4162F-319D-483F-BDBA-2088593BC5B1}">
      <dgm:prSet/>
      <dgm:spPr/>
      <dgm:t>
        <a:bodyPr/>
        <a:lstStyle/>
        <a:p>
          <a:endParaRPr lang="en-US"/>
        </a:p>
      </dgm:t>
    </dgm:pt>
    <dgm:pt modelId="{73B71EB1-62BA-40FF-BA6C-90AA746D1E41}" type="pres">
      <dgm:prSet presAssocID="{23F401BB-A6CB-46F5-BD86-424A5BDD7FCB}" presName="Name0" presStyleCnt="0">
        <dgm:presLayoutVars>
          <dgm:dir/>
          <dgm:resizeHandles val="exact"/>
        </dgm:presLayoutVars>
      </dgm:prSet>
      <dgm:spPr/>
    </dgm:pt>
    <dgm:pt modelId="{915EC1D6-104E-4C3B-8BC4-107B3B1ADB7D}" type="pres">
      <dgm:prSet presAssocID="{23F401BB-A6CB-46F5-BD86-424A5BDD7FCB}" presName="bkgdShp" presStyleLbl="alignAccFollowNode1" presStyleIdx="0" presStyleCnt="1"/>
      <dgm:spPr/>
    </dgm:pt>
    <dgm:pt modelId="{3E140D6E-ECD2-413D-A72C-81267308AE9E}" type="pres">
      <dgm:prSet presAssocID="{23F401BB-A6CB-46F5-BD86-424A5BDD7FCB}" presName="linComp" presStyleCnt="0"/>
      <dgm:spPr/>
    </dgm:pt>
    <dgm:pt modelId="{FCF3431E-EF60-4239-882B-E4E0871DC336}" type="pres">
      <dgm:prSet presAssocID="{9948A825-0E85-4103-859E-89BA59017398}" presName="compNode" presStyleCnt="0"/>
      <dgm:spPr/>
    </dgm:pt>
    <dgm:pt modelId="{927936CD-D883-4F80-9085-1DD770D4EAF7}" type="pres">
      <dgm:prSet presAssocID="{9948A825-0E85-4103-859E-89BA59017398}" presName="node" presStyleLbl="node1" presStyleIdx="0" presStyleCnt="4">
        <dgm:presLayoutVars>
          <dgm:bulletEnabled val="1"/>
        </dgm:presLayoutVars>
      </dgm:prSet>
      <dgm:spPr/>
    </dgm:pt>
    <dgm:pt modelId="{9BEE04FA-16DD-4A28-A9B4-00791D8E681A}" type="pres">
      <dgm:prSet presAssocID="{9948A825-0E85-4103-859E-89BA59017398}" presName="invisiNode" presStyleLbl="node1" presStyleIdx="0" presStyleCnt="4"/>
      <dgm:spPr/>
    </dgm:pt>
    <dgm:pt modelId="{84844503-06C1-4997-AB18-2D155926410D}" type="pres">
      <dgm:prSet presAssocID="{9948A825-0E85-4103-859E-89BA59017398}" presName="imagNode" presStyleLbl="fgImgPlace1" presStyleIdx="0" presStyleCnt="4"/>
      <dgm:spPr>
        <a:blipFill rotWithShape="1">
          <a:blip xmlns:r="http://schemas.openxmlformats.org/officeDocument/2006/relationships" r:embed="rId1"/>
          <a:srcRect/>
          <a:stretch>
            <a:fillRect t="-3000" b="-3000"/>
          </a:stretch>
        </a:blipFill>
      </dgm:spPr>
    </dgm:pt>
    <dgm:pt modelId="{EF789CCA-7187-4D95-B735-B723863ACFD6}" type="pres">
      <dgm:prSet presAssocID="{89113BBB-0273-4C5F-8FAF-F2F4A2C072CB}" presName="sibTrans" presStyleLbl="sibTrans2D1" presStyleIdx="0" presStyleCnt="0"/>
      <dgm:spPr/>
    </dgm:pt>
    <dgm:pt modelId="{E665749A-CA4C-4442-82A7-6E4707E3FAD8}" type="pres">
      <dgm:prSet presAssocID="{1BBE182E-DDE4-4677-8FB1-C0C2BCAD0FFB}" presName="compNode" presStyleCnt="0"/>
      <dgm:spPr/>
    </dgm:pt>
    <dgm:pt modelId="{E0C5046C-B167-469D-9EC5-12E7DAB07D18}" type="pres">
      <dgm:prSet presAssocID="{1BBE182E-DDE4-4677-8FB1-C0C2BCAD0FFB}" presName="node" presStyleLbl="node1" presStyleIdx="1" presStyleCnt="4">
        <dgm:presLayoutVars>
          <dgm:bulletEnabled val="1"/>
        </dgm:presLayoutVars>
      </dgm:prSet>
      <dgm:spPr/>
    </dgm:pt>
    <dgm:pt modelId="{8C823B5D-0B3A-45B3-9F8A-4066242F30FC}" type="pres">
      <dgm:prSet presAssocID="{1BBE182E-DDE4-4677-8FB1-C0C2BCAD0FFB}" presName="invisiNode" presStyleLbl="node1" presStyleIdx="1" presStyleCnt="4"/>
      <dgm:spPr/>
    </dgm:pt>
    <dgm:pt modelId="{1B58687A-AED6-4F3A-9A56-CF2BB6DCF25D}" type="pres">
      <dgm:prSet presAssocID="{1BBE182E-DDE4-4677-8FB1-C0C2BCAD0FFB}" presName="imagNode" presStyleLbl="fgImgPlace1" presStyleIdx="1" presStyleCnt="4"/>
      <dgm:spPr>
        <a:blipFill rotWithShape="1">
          <a:blip xmlns:r="http://schemas.openxmlformats.org/officeDocument/2006/relationships" r:embed="rId2"/>
          <a:srcRect/>
          <a:stretch>
            <a:fillRect t="-31000" b="-31000"/>
          </a:stretch>
        </a:blipFill>
      </dgm:spPr>
    </dgm:pt>
    <dgm:pt modelId="{3DC0AB41-564B-4D77-AAC7-C8A0F0604659}" type="pres">
      <dgm:prSet presAssocID="{2DC15343-1248-49B1-81BB-4EFA740E227F}" presName="sibTrans" presStyleLbl="sibTrans2D1" presStyleIdx="0" presStyleCnt="0"/>
      <dgm:spPr/>
    </dgm:pt>
    <dgm:pt modelId="{0EE6FD44-2B33-4018-80FA-C39A0344C6B0}" type="pres">
      <dgm:prSet presAssocID="{69B28103-4099-4ADE-BB5C-469A70A98128}" presName="compNode" presStyleCnt="0"/>
      <dgm:spPr/>
    </dgm:pt>
    <dgm:pt modelId="{181AE575-1848-4DA4-9F1F-592A2EB5B090}" type="pres">
      <dgm:prSet presAssocID="{69B28103-4099-4ADE-BB5C-469A70A98128}" presName="node" presStyleLbl="node1" presStyleIdx="2" presStyleCnt="4">
        <dgm:presLayoutVars>
          <dgm:bulletEnabled val="1"/>
        </dgm:presLayoutVars>
      </dgm:prSet>
      <dgm:spPr/>
    </dgm:pt>
    <dgm:pt modelId="{EA626A60-282F-4981-959D-B14568E4D958}" type="pres">
      <dgm:prSet presAssocID="{69B28103-4099-4ADE-BB5C-469A70A98128}" presName="invisiNode" presStyleLbl="node1" presStyleIdx="2" presStyleCnt="4"/>
      <dgm:spPr/>
    </dgm:pt>
    <dgm:pt modelId="{019BC081-AB88-458E-B24A-F354D0E769C8}" type="pres">
      <dgm:prSet presAssocID="{69B28103-4099-4ADE-BB5C-469A70A98128}" presName="imagNode" presStyleLbl="fgImgPlace1" presStyleIdx="2" presStyleCnt="4"/>
      <dgm:spPr>
        <a:blipFill rotWithShape="1">
          <a:blip xmlns:r="http://schemas.openxmlformats.org/officeDocument/2006/relationships" r:embed="rId3"/>
          <a:srcRect/>
          <a:stretch>
            <a:fillRect t="-4000" b="-4000"/>
          </a:stretch>
        </a:blipFill>
      </dgm:spPr>
    </dgm:pt>
    <dgm:pt modelId="{12AACCCB-733F-43D0-B273-D7825D7B7657}" type="pres">
      <dgm:prSet presAssocID="{14C67631-F04C-4F8E-94C5-D034972202A8}" presName="sibTrans" presStyleLbl="sibTrans2D1" presStyleIdx="0" presStyleCnt="0"/>
      <dgm:spPr/>
    </dgm:pt>
    <dgm:pt modelId="{78CDD93A-6887-45B3-907C-8C451435556B}" type="pres">
      <dgm:prSet presAssocID="{90CFD2DD-5EAA-49FF-8A41-7A2C05EBB40C}" presName="compNode" presStyleCnt="0"/>
      <dgm:spPr/>
    </dgm:pt>
    <dgm:pt modelId="{E80F6630-006B-480C-B475-59266C7161F8}" type="pres">
      <dgm:prSet presAssocID="{90CFD2DD-5EAA-49FF-8A41-7A2C05EBB40C}" presName="node" presStyleLbl="node1" presStyleIdx="3" presStyleCnt="4">
        <dgm:presLayoutVars>
          <dgm:bulletEnabled val="1"/>
        </dgm:presLayoutVars>
      </dgm:prSet>
      <dgm:spPr/>
    </dgm:pt>
    <dgm:pt modelId="{0898E427-C4A1-40BC-A9C4-93CA387DE4EA}" type="pres">
      <dgm:prSet presAssocID="{90CFD2DD-5EAA-49FF-8A41-7A2C05EBB40C}" presName="invisiNode" presStyleLbl="node1" presStyleIdx="3" presStyleCnt="4"/>
      <dgm:spPr/>
    </dgm:pt>
    <dgm:pt modelId="{07AC0B2F-7339-4C35-B740-AE650598E310}" type="pres">
      <dgm:prSet presAssocID="{90CFD2DD-5EAA-49FF-8A41-7A2C05EBB40C}" presName="imagNode" presStyleLbl="fgImgPlace1" presStyleIdx="3" presStyleCnt="4"/>
      <dgm:spPr>
        <a:blipFill rotWithShape="1">
          <a:blip xmlns:r="http://schemas.openxmlformats.org/officeDocument/2006/relationships" r:embed="rId4"/>
          <a:srcRect/>
          <a:stretch>
            <a:fillRect l="-4000" r="-4000"/>
          </a:stretch>
        </a:blipFill>
      </dgm:spPr>
    </dgm:pt>
  </dgm:ptLst>
  <dgm:cxnLst>
    <dgm:cxn modelId="{A48E2201-B704-4C99-AC85-A75E43B50D55}" srcId="{23F401BB-A6CB-46F5-BD86-424A5BDD7FCB}" destId="{1BBE182E-DDE4-4677-8FB1-C0C2BCAD0FFB}" srcOrd="1" destOrd="0" parTransId="{FC08E2CA-158C-4E17-AC42-F7F18AC9FE80}" sibTransId="{2DC15343-1248-49B1-81BB-4EFA740E227F}"/>
    <dgm:cxn modelId="{4FEC2511-142C-48E4-8081-1EA7674BFA77}" type="presOf" srcId="{9948A825-0E85-4103-859E-89BA59017398}" destId="{927936CD-D883-4F80-9085-1DD770D4EAF7}" srcOrd="0" destOrd="0" presId="urn:microsoft.com/office/officeart/2005/8/layout/pList2"/>
    <dgm:cxn modelId="{B7F0A824-DD02-4AA1-A4F7-E82BD78782D3}" type="presOf" srcId="{2DC15343-1248-49B1-81BB-4EFA740E227F}" destId="{3DC0AB41-564B-4D77-AAC7-C8A0F0604659}" srcOrd="0" destOrd="0" presId="urn:microsoft.com/office/officeart/2005/8/layout/pList2"/>
    <dgm:cxn modelId="{42F4162F-319D-483F-BDBA-2088593BC5B1}" srcId="{23F401BB-A6CB-46F5-BD86-424A5BDD7FCB}" destId="{90CFD2DD-5EAA-49FF-8A41-7A2C05EBB40C}" srcOrd="3" destOrd="0" parTransId="{C1CB5816-465A-4148-B410-E95AA252082A}" sibTransId="{55BCA164-807C-4BC6-9B39-7312FEB18C72}"/>
    <dgm:cxn modelId="{39DCE541-D2E3-44F5-81A8-F63754D13323}" type="presOf" srcId="{1BBE182E-DDE4-4677-8FB1-C0C2BCAD0FFB}" destId="{E0C5046C-B167-469D-9EC5-12E7DAB07D18}" srcOrd="0" destOrd="0" presId="urn:microsoft.com/office/officeart/2005/8/layout/pList2"/>
    <dgm:cxn modelId="{AD1D4568-F58B-4FF6-B15A-0D7F3319A13A}" srcId="{23F401BB-A6CB-46F5-BD86-424A5BDD7FCB}" destId="{69B28103-4099-4ADE-BB5C-469A70A98128}" srcOrd="2" destOrd="0" parTransId="{5B29CFE7-208E-4798-BEBC-CA69590655FA}" sibTransId="{14C67631-F04C-4F8E-94C5-D034972202A8}"/>
    <dgm:cxn modelId="{EA41D06B-F2D6-4CF6-B972-8D070E1E2A60}" type="presOf" srcId="{23F401BB-A6CB-46F5-BD86-424A5BDD7FCB}" destId="{73B71EB1-62BA-40FF-BA6C-90AA746D1E41}" srcOrd="0" destOrd="0" presId="urn:microsoft.com/office/officeart/2005/8/layout/pList2"/>
    <dgm:cxn modelId="{4876A64D-2935-4116-8BCE-4CB64D03A7F5}" type="presOf" srcId="{90CFD2DD-5EAA-49FF-8A41-7A2C05EBB40C}" destId="{E80F6630-006B-480C-B475-59266C7161F8}" srcOrd="0" destOrd="0" presId="urn:microsoft.com/office/officeart/2005/8/layout/pList2"/>
    <dgm:cxn modelId="{F7653E8D-F629-4D57-8D0C-D76BE5C37662}" type="presOf" srcId="{69B28103-4099-4ADE-BB5C-469A70A98128}" destId="{181AE575-1848-4DA4-9F1F-592A2EB5B090}" srcOrd="0" destOrd="0" presId="urn:microsoft.com/office/officeart/2005/8/layout/pList2"/>
    <dgm:cxn modelId="{723A03BA-5668-4F3C-B01A-5B4139547D00}" type="presOf" srcId="{89113BBB-0273-4C5F-8FAF-F2F4A2C072CB}" destId="{EF789CCA-7187-4D95-B735-B723863ACFD6}" srcOrd="0" destOrd="0" presId="urn:microsoft.com/office/officeart/2005/8/layout/pList2"/>
    <dgm:cxn modelId="{9280ACF6-CCD4-4A3D-BD97-F9890E0FFCF0}" type="presOf" srcId="{14C67631-F04C-4F8E-94C5-D034972202A8}" destId="{12AACCCB-733F-43D0-B273-D7825D7B7657}" srcOrd="0" destOrd="0" presId="urn:microsoft.com/office/officeart/2005/8/layout/pList2"/>
    <dgm:cxn modelId="{6852FFFC-8C12-46DA-970D-2253F65F0D6E}" srcId="{23F401BB-A6CB-46F5-BD86-424A5BDD7FCB}" destId="{9948A825-0E85-4103-859E-89BA59017398}" srcOrd="0" destOrd="0" parTransId="{D8E7A054-54A1-4B5F-A926-F67F04E695BC}" sibTransId="{89113BBB-0273-4C5F-8FAF-F2F4A2C072CB}"/>
    <dgm:cxn modelId="{36E81C77-EDD2-4B35-8F7C-D3C52A84866B}" type="presParOf" srcId="{73B71EB1-62BA-40FF-BA6C-90AA746D1E41}" destId="{915EC1D6-104E-4C3B-8BC4-107B3B1ADB7D}" srcOrd="0" destOrd="0" presId="urn:microsoft.com/office/officeart/2005/8/layout/pList2"/>
    <dgm:cxn modelId="{194145E0-BA70-4137-88C9-EAF6C8E9A153}" type="presParOf" srcId="{73B71EB1-62BA-40FF-BA6C-90AA746D1E41}" destId="{3E140D6E-ECD2-413D-A72C-81267308AE9E}" srcOrd="1" destOrd="0" presId="urn:microsoft.com/office/officeart/2005/8/layout/pList2"/>
    <dgm:cxn modelId="{DAB4D10A-1805-4532-8353-6CA95BD35096}" type="presParOf" srcId="{3E140D6E-ECD2-413D-A72C-81267308AE9E}" destId="{FCF3431E-EF60-4239-882B-E4E0871DC336}" srcOrd="0" destOrd="0" presId="urn:microsoft.com/office/officeart/2005/8/layout/pList2"/>
    <dgm:cxn modelId="{AE29D429-AE36-4146-8538-B984689CFCB1}" type="presParOf" srcId="{FCF3431E-EF60-4239-882B-E4E0871DC336}" destId="{927936CD-D883-4F80-9085-1DD770D4EAF7}" srcOrd="0" destOrd="0" presId="urn:microsoft.com/office/officeart/2005/8/layout/pList2"/>
    <dgm:cxn modelId="{244BBA62-3750-4FBC-9CFB-A0F323C8F54A}" type="presParOf" srcId="{FCF3431E-EF60-4239-882B-E4E0871DC336}" destId="{9BEE04FA-16DD-4A28-A9B4-00791D8E681A}" srcOrd="1" destOrd="0" presId="urn:microsoft.com/office/officeart/2005/8/layout/pList2"/>
    <dgm:cxn modelId="{79105175-28F5-4C06-8951-387106F0896E}" type="presParOf" srcId="{FCF3431E-EF60-4239-882B-E4E0871DC336}" destId="{84844503-06C1-4997-AB18-2D155926410D}" srcOrd="2" destOrd="0" presId="urn:microsoft.com/office/officeart/2005/8/layout/pList2"/>
    <dgm:cxn modelId="{EECEDE05-2C50-461E-BDB5-DE0179E3A8BD}" type="presParOf" srcId="{3E140D6E-ECD2-413D-A72C-81267308AE9E}" destId="{EF789CCA-7187-4D95-B735-B723863ACFD6}" srcOrd="1" destOrd="0" presId="urn:microsoft.com/office/officeart/2005/8/layout/pList2"/>
    <dgm:cxn modelId="{1CA32ABF-0D42-4C5B-99A6-6EB3874D391B}" type="presParOf" srcId="{3E140D6E-ECD2-413D-A72C-81267308AE9E}" destId="{E665749A-CA4C-4442-82A7-6E4707E3FAD8}" srcOrd="2" destOrd="0" presId="urn:microsoft.com/office/officeart/2005/8/layout/pList2"/>
    <dgm:cxn modelId="{819812EA-D01D-4909-8065-76F69D7B1DB0}" type="presParOf" srcId="{E665749A-CA4C-4442-82A7-6E4707E3FAD8}" destId="{E0C5046C-B167-469D-9EC5-12E7DAB07D18}" srcOrd="0" destOrd="0" presId="urn:microsoft.com/office/officeart/2005/8/layout/pList2"/>
    <dgm:cxn modelId="{452FDCCA-3A14-43EA-BEFB-4C2648A8192A}" type="presParOf" srcId="{E665749A-CA4C-4442-82A7-6E4707E3FAD8}" destId="{8C823B5D-0B3A-45B3-9F8A-4066242F30FC}" srcOrd="1" destOrd="0" presId="urn:microsoft.com/office/officeart/2005/8/layout/pList2"/>
    <dgm:cxn modelId="{237931B7-7FE0-4DE1-BCE9-538D63C32EB6}" type="presParOf" srcId="{E665749A-CA4C-4442-82A7-6E4707E3FAD8}" destId="{1B58687A-AED6-4F3A-9A56-CF2BB6DCF25D}" srcOrd="2" destOrd="0" presId="urn:microsoft.com/office/officeart/2005/8/layout/pList2"/>
    <dgm:cxn modelId="{CCA11E0D-2F2A-4A5B-AF5D-B08194CC9C50}" type="presParOf" srcId="{3E140D6E-ECD2-413D-A72C-81267308AE9E}" destId="{3DC0AB41-564B-4D77-AAC7-C8A0F0604659}" srcOrd="3" destOrd="0" presId="urn:microsoft.com/office/officeart/2005/8/layout/pList2"/>
    <dgm:cxn modelId="{17E856DA-D53F-4417-A685-CEC1C50A99A9}" type="presParOf" srcId="{3E140D6E-ECD2-413D-A72C-81267308AE9E}" destId="{0EE6FD44-2B33-4018-80FA-C39A0344C6B0}" srcOrd="4" destOrd="0" presId="urn:microsoft.com/office/officeart/2005/8/layout/pList2"/>
    <dgm:cxn modelId="{7C98A990-2ABB-4491-897F-46742CB403DD}" type="presParOf" srcId="{0EE6FD44-2B33-4018-80FA-C39A0344C6B0}" destId="{181AE575-1848-4DA4-9F1F-592A2EB5B090}" srcOrd="0" destOrd="0" presId="urn:microsoft.com/office/officeart/2005/8/layout/pList2"/>
    <dgm:cxn modelId="{37639E2C-1F5D-4FB6-BF6A-291901DBBEF6}" type="presParOf" srcId="{0EE6FD44-2B33-4018-80FA-C39A0344C6B0}" destId="{EA626A60-282F-4981-959D-B14568E4D958}" srcOrd="1" destOrd="0" presId="urn:microsoft.com/office/officeart/2005/8/layout/pList2"/>
    <dgm:cxn modelId="{C74770D1-20EC-44E6-84DF-2767E1593722}" type="presParOf" srcId="{0EE6FD44-2B33-4018-80FA-C39A0344C6B0}" destId="{019BC081-AB88-458E-B24A-F354D0E769C8}" srcOrd="2" destOrd="0" presId="urn:microsoft.com/office/officeart/2005/8/layout/pList2"/>
    <dgm:cxn modelId="{B94DD288-3794-4F2B-A130-C5C3A30B1AA9}" type="presParOf" srcId="{3E140D6E-ECD2-413D-A72C-81267308AE9E}" destId="{12AACCCB-733F-43D0-B273-D7825D7B7657}" srcOrd="5" destOrd="0" presId="urn:microsoft.com/office/officeart/2005/8/layout/pList2"/>
    <dgm:cxn modelId="{4D6434C3-BDAA-4A04-8C8F-0A0D5939E37D}" type="presParOf" srcId="{3E140D6E-ECD2-413D-A72C-81267308AE9E}" destId="{78CDD93A-6887-45B3-907C-8C451435556B}" srcOrd="6" destOrd="0" presId="urn:microsoft.com/office/officeart/2005/8/layout/pList2"/>
    <dgm:cxn modelId="{7C94F6D9-1C7D-4AC3-965E-22F33EB25CB9}" type="presParOf" srcId="{78CDD93A-6887-45B3-907C-8C451435556B}" destId="{E80F6630-006B-480C-B475-59266C7161F8}" srcOrd="0" destOrd="0" presId="urn:microsoft.com/office/officeart/2005/8/layout/pList2"/>
    <dgm:cxn modelId="{A5AE6889-092E-43CE-93DD-818A2CD13ECB}" type="presParOf" srcId="{78CDD93A-6887-45B3-907C-8C451435556B}" destId="{0898E427-C4A1-40BC-A9C4-93CA387DE4EA}" srcOrd="1" destOrd="0" presId="urn:microsoft.com/office/officeart/2005/8/layout/pList2"/>
    <dgm:cxn modelId="{2D4045BC-DDDA-4FCA-B056-3F0DE542FC97}" type="presParOf" srcId="{78CDD93A-6887-45B3-907C-8C451435556B}" destId="{07AC0B2F-7339-4C35-B740-AE650598E31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02EDC6-B3A3-4E47-8A34-68704CA3C32A}" type="doc">
      <dgm:prSet loTypeId="urn:microsoft.com/office/officeart/2005/8/layout/hProcess11" loCatId="process" qsTypeId="urn:microsoft.com/office/officeart/2005/8/quickstyle/simple1" qsCatId="simple" csTypeId="urn:microsoft.com/office/officeart/2005/8/colors/accent1_2" csCatId="accent1" phldr="1"/>
      <dgm:spPr/>
    </dgm:pt>
    <dgm:pt modelId="{25137D64-8238-4139-98CC-89AD6F6BF521}">
      <dgm:prSet phldrT="[Text]"/>
      <dgm:spPr/>
      <dgm:t>
        <a:bodyPr/>
        <a:lstStyle/>
        <a:p>
          <a:r>
            <a:rPr lang="en-US" dirty="0"/>
            <a:t>SEPA Issued August 2019</a:t>
          </a:r>
        </a:p>
      </dgm:t>
    </dgm:pt>
    <dgm:pt modelId="{42816B3F-E983-4C2B-8E60-2E5B8108DA1D}" type="parTrans" cxnId="{1291BC5C-FA49-4763-9D4D-88AF759775D5}">
      <dgm:prSet/>
      <dgm:spPr/>
      <dgm:t>
        <a:bodyPr/>
        <a:lstStyle/>
        <a:p>
          <a:endParaRPr lang="en-US"/>
        </a:p>
      </dgm:t>
    </dgm:pt>
    <dgm:pt modelId="{8D14C039-2EC6-4553-9EB6-D08CE359D757}" type="sibTrans" cxnId="{1291BC5C-FA49-4763-9D4D-88AF759775D5}">
      <dgm:prSet/>
      <dgm:spPr/>
      <dgm:t>
        <a:bodyPr/>
        <a:lstStyle/>
        <a:p>
          <a:endParaRPr lang="en-US"/>
        </a:p>
      </dgm:t>
    </dgm:pt>
    <dgm:pt modelId="{09D57FCC-1270-439E-A243-84170FB596BD}">
      <dgm:prSet phldrT="[Text]"/>
      <dgm:spPr/>
      <dgm:t>
        <a:bodyPr/>
        <a:lstStyle/>
        <a:p>
          <a:r>
            <a:rPr lang="en-US" dirty="0"/>
            <a:t>Submitted to DOH for review 2019</a:t>
          </a:r>
        </a:p>
      </dgm:t>
    </dgm:pt>
    <dgm:pt modelId="{FBE05707-C296-446B-A343-7FEDABC1F88E}" type="parTrans" cxnId="{0F90DF51-FABF-457C-A206-597978A3C2AD}">
      <dgm:prSet/>
      <dgm:spPr/>
      <dgm:t>
        <a:bodyPr/>
        <a:lstStyle/>
        <a:p>
          <a:endParaRPr lang="en-US"/>
        </a:p>
      </dgm:t>
    </dgm:pt>
    <dgm:pt modelId="{63EA582B-0D14-4CAF-9901-622592ED1866}" type="sibTrans" cxnId="{0F90DF51-FABF-457C-A206-597978A3C2AD}">
      <dgm:prSet/>
      <dgm:spPr/>
      <dgm:t>
        <a:bodyPr/>
        <a:lstStyle/>
        <a:p>
          <a:endParaRPr lang="en-US"/>
        </a:p>
      </dgm:t>
    </dgm:pt>
    <dgm:pt modelId="{A8AAD9D8-CDCB-4F11-BBEE-870E5F7096C4}">
      <dgm:prSet phldrT="[Text]"/>
      <dgm:spPr/>
      <dgm:t>
        <a:bodyPr/>
        <a:lstStyle/>
        <a:p>
          <a:r>
            <a:rPr lang="en-US" dirty="0"/>
            <a:t>Submitted to DOH July 2021</a:t>
          </a:r>
        </a:p>
      </dgm:t>
    </dgm:pt>
    <dgm:pt modelId="{4A11B83C-D908-4473-BC04-D1F040026C9B}" type="parTrans" cxnId="{C1B01D11-CC56-4F83-9EDD-3278DF0AADAD}">
      <dgm:prSet/>
      <dgm:spPr/>
      <dgm:t>
        <a:bodyPr/>
        <a:lstStyle/>
        <a:p>
          <a:endParaRPr lang="en-US"/>
        </a:p>
      </dgm:t>
    </dgm:pt>
    <dgm:pt modelId="{F77872EF-1348-463F-A4E3-C321E091A2FE}" type="sibTrans" cxnId="{C1B01D11-CC56-4F83-9EDD-3278DF0AADAD}">
      <dgm:prSet/>
      <dgm:spPr/>
      <dgm:t>
        <a:bodyPr/>
        <a:lstStyle/>
        <a:p>
          <a:endParaRPr lang="en-US"/>
        </a:p>
      </dgm:t>
    </dgm:pt>
    <dgm:pt modelId="{B8940502-F119-4DC0-B4A0-11B1DA8ED9FC}">
      <dgm:prSet phldrT="[Text]"/>
      <dgm:spPr/>
      <dgm:t>
        <a:bodyPr/>
        <a:lstStyle/>
        <a:p>
          <a:r>
            <a:rPr lang="en-US" dirty="0"/>
            <a:t>Revised Plan</a:t>
          </a:r>
        </a:p>
        <a:p>
          <a:r>
            <a:rPr lang="en-US" dirty="0"/>
            <a:t>April 2021</a:t>
          </a:r>
        </a:p>
      </dgm:t>
    </dgm:pt>
    <dgm:pt modelId="{50FDFBF0-9829-43B4-BDE8-A7FF7FFC60A6}" type="parTrans" cxnId="{A5CA4485-173E-41E0-8D4F-4E8AC5B87278}">
      <dgm:prSet/>
      <dgm:spPr/>
      <dgm:t>
        <a:bodyPr/>
        <a:lstStyle/>
        <a:p>
          <a:endParaRPr lang="en-US"/>
        </a:p>
      </dgm:t>
    </dgm:pt>
    <dgm:pt modelId="{A8B240D7-71EC-4996-8239-A3D55CDB47C7}" type="sibTrans" cxnId="{A5CA4485-173E-41E0-8D4F-4E8AC5B87278}">
      <dgm:prSet/>
      <dgm:spPr/>
      <dgm:t>
        <a:bodyPr/>
        <a:lstStyle/>
        <a:p>
          <a:endParaRPr lang="en-US"/>
        </a:p>
      </dgm:t>
    </dgm:pt>
    <dgm:pt modelId="{71EE9748-11AA-4C17-9316-F7B9FCC0D76A}">
      <dgm:prSet phldrT="[Text]"/>
      <dgm:spPr/>
      <dgm:t>
        <a:bodyPr/>
        <a:lstStyle/>
        <a:p>
          <a:r>
            <a:rPr lang="en-US" dirty="0"/>
            <a:t>Council Approval June 2021</a:t>
          </a:r>
        </a:p>
      </dgm:t>
    </dgm:pt>
    <dgm:pt modelId="{5EF1DA9D-7339-4A6C-AD42-163A01ABE6A7}" type="parTrans" cxnId="{127C9419-0ED0-4650-8CDF-01C899046AFF}">
      <dgm:prSet/>
      <dgm:spPr/>
      <dgm:t>
        <a:bodyPr/>
        <a:lstStyle/>
        <a:p>
          <a:endParaRPr lang="en-US"/>
        </a:p>
      </dgm:t>
    </dgm:pt>
    <dgm:pt modelId="{4B8DB99D-3DB0-483A-82C3-3CA52910D1F6}" type="sibTrans" cxnId="{127C9419-0ED0-4650-8CDF-01C899046AFF}">
      <dgm:prSet/>
      <dgm:spPr/>
      <dgm:t>
        <a:bodyPr/>
        <a:lstStyle/>
        <a:p>
          <a:endParaRPr lang="en-US"/>
        </a:p>
      </dgm:t>
    </dgm:pt>
    <dgm:pt modelId="{92378961-FA85-41B7-870C-D3E08AA7DB7A}">
      <dgm:prSet phldrT="[Text]"/>
      <dgm:spPr/>
      <dgm:t>
        <a:bodyPr/>
        <a:lstStyle/>
        <a:p>
          <a:r>
            <a:rPr lang="en-US" dirty="0"/>
            <a:t>City Council Study Session May 2021</a:t>
          </a:r>
        </a:p>
      </dgm:t>
    </dgm:pt>
    <dgm:pt modelId="{5AEDB619-F730-4DDE-8636-74C7A7E25F9C}" type="parTrans" cxnId="{8A032E6E-6720-408B-AAB8-A611012103E0}">
      <dgm:prSet/>
      <dgm:spPr/>
      <dgm:t>
        <a:bodyPr/>
        <a:lstStyle/>
        <a:p>
          <a:endParaRPr lang="en-US"/>
        </a:p>
      </dgm:t>
    </dgm:pt>
    <dgm:pt modelId="{23B5BF30-7191-4861-B4C7-10F1774E8E28}" type="sibTrans" cxnId="{8A032E6E-6720-408B-AAB8-A611012103E0}">
      <dgm:prSet/>
      <dgm:spPr/>
      <dgm:t>
        <a:bodyPr/>
        <a:lstStyle/>
        <a:p>
          <a:endParaRPr lang="en-US"/>
        </a:p>
      </dgm:t>
    </dgm:pt>
    <dgm:pt modelId="{D9CE4F52-155A-48E6-92C1-7F2A02999634}">
      <dgm:prSet phldrT="[Text]"/>
      <dgm:spPr/>
      <dgm:t>
        <a:bodyPr/>
        <a:lstStyle/>
        <a:p>
          <a:r>
            <a:rPr lang="en-US" dirty="0"/>
            <a:t>Public Hearing Aug. – Sep. 2019</a:t>
          </a:r>
        </a:p>
      </dgm:t>
    </dgm:pt>
    <dgm:pt modelId="{B80A399A-8D74-4A73-B46F-133BDE25D0AA}" type="parTrans" cxnId="{8A377F2E-1ACA-4B2C-A442-8CD030090C61}">
      <dgm:prSet/>
      <dgm:spPr/>
      <dgm:t>
        <a:bodyPr/>
        <a:lstStyle/>
        <a:p>
          <a:endParaRPr lang="en-US"/>
        </a:p>
      </dgm:t>
    </dgm:pt>
    <dgm:pt modelId="{498D2413-7894-48AB-8A77-5C33E71881E4}" type="sibTrans" cxnId="{8A377F2E-1ACA-4B2C-A442-8CD030090C61}">
      <dgm:prSet/>
      <dgm:spPr/>
      <dgm:t>
        <a:bodyPr/>
        <a:lstStyle/>
        <a:p>
          <a:endParaRPr lang="en-US"/>
        </a:p>
      </dgm:t>
    </dgm:pt>
    <dgm:pt modelId="{A6C8410C-3ABC-4F44-9FAD-4F6697BDE425}">
      <dgm:prSet phldrT="[Text]"/>
      <dgm:spPr/>
      <dgm:t>
        <a:bodyPr/>
        <a:lstStyle/>
        <a:p>
          <a:r>
            <a:rPr lang="en-US" dirty="0"/>
            <a:t>SEPA Issued</a:t>
          </a:r>
        </a:p>
        <a:p>
          <a:r>
            <a:rPr lang="en-US" dirty="0"/>
            <a:t>December 2020 </a:t>
          </a:r>
        </a:p>
      </dgm:t>
    </dgm:pt>
    <dgm:pt modelId="{3F5ACE46-0DCB-47CC-A4FC-B4B6E618B76B}" type="parTrans" cxnId="{7CBBF613-9FCC-4E69-AC27-FE47B26192B1}">
      <dgm:prSet/>
      <dgm:spPr/>
      <dgm:t>
        <a:bodyPr/>
        <a:lstStyle/>
        <a:p>
          <a:endParaRPr lang="en-US"/>
        </a:p>
      </dgm:t>
    </dgm:pt>
    <dgm:pt modelId="{347024DE-7920-490F-98B1-DF7FDD8F8EF8}" type="sibTrans" cxnId="{7CBBF613-9FCC-4E69-AC27-FE47B26192B1}">
      <dgm:prSet/>
      <dgm:spPr/>
      <dgm:t>
        <a:bodyPr/>
        <a:lstStyle/>
        <a:p>
          <a:endParaRPr lang="en-US"/>
        </a:p>
      </dgm:t>
    </dgm:pt>
    <dgm:pt modelId="{F0C08FA3-B4FC-4A0E-865C-7245BD8A9E4E}">
      <dgm:prSet phldrT="[Text]"/>
      <dgm:spPr/>
      <dgm:t>
        <a:bodyPr/>
        <a:lstStyle/>
        <a:p>
          <a:r>
            <a:rPr lang="en-US" dirty="0"/>
            <a:t>Docketed 2018</a:t>
          </a:r>
        </a:p>
      </dgm:t>
    </dgm:pt>
    <dgm:pt modelId="{687B7D67-4C9D-48AF-BA5B-D3EF3DF8D213}" type="parTrans" cxnId="{C97D0A28-68DA-418C-B129-10F9197CC647}">
      <dgm:prSet/>
      <dgm:spPr/>
      <dgm:t>
        <a:bodyPr/>
        <a:lstStyle/>
        <a:p>
          <a:endParaRPr lang="en-US"/>
        </a:p>
      </dgm:t>
    </dgm:pt>
    <dgm:pt modelId="{547204A3-A275-4522-B92D-1E56D24AC7A3}" type="sibTrans" cxnId="{C97D0A28-68DA-418C-B129-10F9197CC647}">
      <dgm:prSet/>
      <dgm:spPr/>
      <dgm:t>
        <a:bodyPr/>
        <a:lstStyle/>
        <a:p>
          <a:endParaRPr lang="en-US"/>
        </a:p>
      </dgm:t>
    </dgm:pt>
    <dgm:pt modelId="{A1746C15-5F5D-4360-ABE5-041A51C89738}">
      <dgm:prSet phldrT="[Text]"/>
      <dgm:spPr/>
      <dgm:t>
        <a:bodyPr/>
        <a:lstStyle/>
        <a:p>
          <a:r>
            <a:rPr lang="en-US" dirty="0"/>
            <a:t>Adopted by DOH Dec. 2021</a:t>
          </a:r>
        </a:p>
      </dgm:t>
    </dgm:pt>
    <dgm:pt modelId="{4BDDB0F2-E471-4B47-BC35-358958829937}" type="parTrans" cxnId="{4E021698-9F0E-4233-A87B-AF355C97C125}">
      <dgm:prSet/>
      <dgm:spPr/>
      <dgm:t>
        <a:bodyPr/>
        <a:lstStyle/>
        <a:p>
          <a:endParaRPr lang="en-US"/>
        </a:p>
      </dgm:t>
    </dgm:pt>
    <dgm:pt modelId="{1F79544B-D9BA-40A1-80F8-6BB4FE7D17E2}" type="sibTrans" cxnId="{4E021698-9F0E-4233-A87B-AF355C97C125}">
      <dgm:prSet/>
      <dgm:spPr/>
      <dgm:t>
        <a:bodyPr/>
        <a:lstStyle/>
        <a:p>
          <a:endParaRPr lang="en-US"/>
        </a:p>
      </dgm:t>
    </dgm:pt>
    <dgm:pt modelId="{BFD30FEC-A79B-4CD1-9931-4C3237DA219F}" type="pres">
      <dgm:prSet presAssocID="{8902EDC6-B3A3-4E47-8A34-68704CA3C32A}" presName="Name0" presStyleCnt="0">
        <dgm:presLayoutVars>
          <dgm:dir/>
          <dgm:resizeHandles val="exact"/>
        </dgm:presLayoutVars>
      </dgm:prSet>
      <dgm:spPr/>
    </dgm:pt>
    <dgm:pt modelId="{F9817181-7F38-4D00-92CB-EA03D750A74B}" type="pres">
      <dgm:prSet presAssocID="{8902EDC6-B3A3-4E47-8A34-68704CA3C32A}" presName="arrow" presStyleLbl="bgShp" presStyleIdx="0" presStyleCnt="1"/>
      <dgm:spPr/>
    </dgm:pt>
    <dgm:pt modelId="{B18297AC-8DBE-47A3-892A-C646C62DD93F}" type="pres">
      <dgm:prSet presAssocID="{8902EDC6-B3A3-4E47-8A34-68704CA3C32A}" presName="points" presStyleCnt="0"/>
      <dgm:spPr/>
    </dgm:pt>
    <dgm:pt modelId="{0ADC5312-666E-4A3F-B27E-D5B14BA20FBC}" type="pres">
      <dgm:prSet presAssocID="{F0C08FA3-B4FC-4A0E-865C-7245BD8A9E4E}" presName="compositeA" presStyleCnt="0"/>
      <dgm:spPr/>
    </dgm:pt>
    <dgm:pt modelId="{E18E16C2-D359-464C-B4D2-43BAE173A75A}" type="pres">
      <dgm:prSet presAssocID="{F0C08FA3-B4FC-4A0E-865C-7245BD8A9E4E}" presName="textA" presStyleLbl="revTx" presStyleIdx="0" presStyleCnt="10">
        <dgm:presLayoutVars>
          <dgm:bulletEnabled val="1"/>
        </dgm:presLayoutVars>
      </dgm:prSet>
      <dgm:spPr/>
    </dgm:pt>
    <dgm:pt modelId="{99EFAC64-56B5-4D79-8A2D-A3BC4F0162DB}" type="pres">
      <dgm:prSet presAssocID="{F0C08FA3-B4FC-4A0E-865C-7245BD8A9E4E}" presName="circleA" presStyleLbl="node1" presStyleIdx="0" presStyleCnt="10"/>
      <dgm:spPr/>
    </dgm:pt>
    <dgm:pt modelId="{9C2912DA-DD4E-45E0-BB51-119D02BA39CA}" type="pres">
      <dgm:prSet presAssocID="{F0C08FA3-B4FC-4A0E-865C-7245BD8A9E4E}" presName="spaceA" presStyleCnt="0"/>
      <dgm:spPr/>
    </dgm:pt>
    <dgm:pt modelId="{A1552197-9B58-4EFE-A476-717C9029C9CA}" type="pres">
      <dgm:prSet presAssocID="{547204A3-A275-4522-B92D-1E56D24AC7A3}" presName="space" presStyleCnt="0"/>
      <dgm:spPr/>
    </dgm:pt>
    <dgm:pt modelId="{A9B41F7E-5D9B-4073-9075-4A407E3835CE}" type="pres">
      <dgm:prSet presAssocID="{25137D64-8238-4139-98CC-89AD6F6BF521}" presName="compositeB" presStyleCnt="0"/>
      <dgm:spPr/>
    </dgm:pt>
    <dgm:pt modelId="{FF226953-ADAD-40A3-8028-42F97889A3CF}" type="pres">
      <dgm:prSet presAssocID="{25137D64-8238-4139-98CC-89AD6F6BF521}" presName="textB" presStyleLbl="revTx" presStyleIdx="1" presStyleCnt="10">
        <dgm:presLayoutVars>
          <dgm:bulletEnabled val="1"/>
        </dgm:presLayoutVars>
      </dgm:prSet>
      <dgm:spPr/>
    </dgm:pt>
    <dgm:pt modelId="{ADDF9684-100D-4DE0-BED9-E643A7250944}" type="pres">
      <dgm:prSet presAssocID="{25137D64-8238-4139-98CC-89AD6F6BF521}" presName="circleB" presStyleLbl="node1" presStyleIdx="1" presStyleCnt="10"/>
      <dgm:spPr/>
    </dgm:pt>
    <dgm:pt modelId="{DB9A3462-0E02-4CC6-8746-78EBFE84EF52}" type="pres">
      <dgm:prSet presAssocID="{25137D64-8238-4139-98CC-89AD6F6BF521}" presName="spaceB" presStyleCnt="0"/>
      <dgm:spPr/>
    </dgm:pt>
    <dgm:pt modelId="{F12E345F-E961-4FEB-8501-32768A6FC912}" type="pres">
      <dgm:prSet presAssocID="{8D14C039-2EC6-4553-9EB6-D08CE359D757}" presName="space" presStyleCnt="0"/>
      <dgm:spPr/>
    </dgm:pt>
    <dgm:pt modelId="{AB0E26F2-7DE5-4B8B-B5BA-95E0D0BCA369}" type="pres">
      <dgm:prSet presAssocID="{D9CE4F52-155A-48E6-92C1-7F2A02999634}" presName="compositeA" presStyleCnt="0"/>
      <dgm:spPr/>
    </dgm:pt>
    <dgm:pt modelId="{47C6CCCF-E146-43A1-A307-1FD49F436516}" type="pres">
      <dgm:prSet presAssocID="{D9CE4F52-155A-48E6-92C1-7F2A02999634}" presName="textA" presStyleLbl="revTx" presStyleIdx="2" presStyleCnt="10">
        <dgm:presLayoutVars>
          <dgm:bulletEnabled val="1"/>
        </dgm:presLayoutVars>
      </dgm:prSet>
      <dgm:spPr/>
    </dgm:pt>
    <dgm:pt modelId="{BD1457E7-2214-4734-B8BB-3E97C4E6281E}" type="pres">
      <dgm:prSet presAssocID="{D9CE4F52-155A-48E6-92C1-7F2A02999634}" presName="circleA" presStyleLbl="node1" presStyleIdx="2" presStyleCnt="10"/>
      <dgm:spPr/>
    </dgm:pt>
    <dgm:pt modelId="{C7213402-270E-4C17-8D58-8DB702AB6530}" type="pres">
      <dgm:prSet presAssocID="{D9CE4F52-155A-48E6-92C1-7F2A02999634}" presName="spaceA" presStyleCnt="0"/>
      <dgm:spPr/>
    </dgm:pt>
    <dgm:pt modelId="{6C90AE2C-8726-4C37-AD2E-40C76D24A5F5}" type="pres">
      <dgm:prSet presAssocID="{498D2413-7894-48AB-8A77-5C33E71881E4}" presName="space" presStyleCnt="0"/>
      <dgm:spPr/>
    </dgm:pt>
    <dgm:pt modelId="{B4A4888B-24D0-4CAB-BAD2-995D5E174CF0}" type="pres">
      <dgm:prSet presAssocID="{09D57FCC-1270-439E-A243-84170FB596BD}" presName="compositeB" presStyleCnt="0"/>
      <dgm:spPr/>
    </dgm:pt>
    <dgm:pt modelId="{B0FE2353-B51F-465E-90F0-205EDA4F82CC}" type="pres">
      <dgm:prSet presAssocID="{09D57FCC-1270-439E-A243-84170FB596BD}" presName="textB" presStyleLbl="revTx" presStyleIdx="3" presStyleCnt="10">
        <dgm:presLayoutVars>
          <dgm:bulletEnabled val="1"/>
        </dgm:presLayoutVars>
      </dgm:prSet>
      <dgm:spPr/>
    </dgm:pt>
    <dgm:pt modelId="{50575175-7128-4B34-B149-ED0468994EA1}" type="pres">
      <dgm:prSet presAssocID="{09D57FCC-1270-439E-A243-84170FB596BD}" presName="circleB" presStyleLbl="node1" presStyleIdx="3" presStyleCnt="10"/>
      <dgm:spPr/>
    </dgm:pt>
    <dgm:pt modelId="{6FA77AEA-B2BC-47D3-92AD-BAEF902E1497}" type="pres">
      <dgm:prSet presAssocID="{09D57FCC-1270-439E-A243-84170FB596BD}" presName="spaceB" presStyleCnt="0"/>
      <dgm:spPr/>
    </dgm:pt>
    <dgm:pt modelId="{F257D416-30C9-4E68-8AF7-C740066F2594}" type="pres">
      <dgm:prSet presAssocID="{63EA582B-0D14-4CAF-9901-622592ED1866}" presName="space" presStyleCnt="0"/>
      <dgm:spPr/>
    </dgm:pt>
    <dgm:pt modelId="{0D979E9E-5883-4C88-9875-3FC2CC780AD4}" type="pres">
      <dgm:prSet presAssocID="{A6C8410C-3ABC-4F44-9FAD-4F6697BDE425}" presName="compositeA" presStyleCnt="0"/>
      <dgm:spPr/>
    </dgm:pt>
    <dgm:pt modelId="{7A9CCAFC-EB26-481A-9520-23072639F5C8}" type="pres">
      <dgm:prSet presAssocID="{A6C8410C-3ABC-4F44-9FAD-4F6697BDE425}" presName="textA" presStyleLbl="revTx" presStyleIdx="4" presStyleCnt="10">
        <dgm:presLayoutVars>
          <dgm:bulletEnabled val="1"/>
        </dgm:presLayoutVars>
      </dgm:prSet>
      <dgm:spPr/>
    </dgm:pt>
    <dgm:pt modelId="{E51AC8F0-AE7C-4CA3-B944-E3D6BC33BC6A}" type="pres">
      <dgm:prSet presAssocID="{A6C8410C-3ABC-4F44-9FAD-4F6697BDE425}" presName="circleA" presStyleLbl="node1" presStyleIdx="4" presStyleCnt="10"/>
      <dgm:spPr/>
    </dgm:pt>
    <dgm:pt modelId="{0EEE2BC7-A542-4A49-B040-E4B96167BAAB}" type="pres">
      <dgm:prSet presAssocID="{A6C8410C-3ABC-4F44-9FAD-4F6697BDE425}" presName="spaceA" presStyleCnt="0"/>
      <dgm:spPr/>
    </dgm:pt>
    <dgm:pt modelId="{9A59548D-D690-4F56-9F24-137DFD9F8095}" type="pres">
      <dgm:prSet presAssocID="{347024DE-7920-490F-98B1-DF7FDD8F8EF8}" presName="space" presStyleCnt="0"/>
      <dgm:spPr/>
    </dgm:pt>
    <dgm:pt modelId="{610DEAA5-380E-4635-AA4A-B1029585BF0F}" type="pres">
      <dgm:prSet presAssocID="{B8940502-F119-4DC0-B4A0-11B1DA8ED9FC}" presName="compositeB" presStyleCnt="0"/>
      <dgm:spPr/>
    </dgm:pt>
    <dgm:pt modelId="{98885191-9925-42CF-BF90-262B28BF5D4A}" type="pres">
      <dgm:prSet presAssocID="{B8940502-F119-4DC0-B4A0-11B1DA8ED9FC}" presName="textB" presStyleLbl="revTx" presStyleIdx="5" presStyleCnt="10">
        <dgm:presLayoutVars>
          <dgm:bulletEnabled val="1"/>
        </dgm:presLayoutVars>
      </dgm:prSet>
      <dgm:spPr/>
    </dgm:pt>
    <dgm:pt modelId="{77FC81F9-0078-4F8B-AB85-C009C06B54C2}" type="pres">
      <dgm:prSet presAssocID="{B8940502-F119-4DC0-B4A0-11B1DA8ED9FC}" presName="circleB" presStyleLbl="node1" presStyleIdx="5" presStyleCnt="10"/>
      <dgm:spPr/>
    </dgm:pt>
    <dgm:pt modelId="{ECF0977A-7C1C-4C68-B98C-2C09EBC8480A}" type="pres">
      <dgm:prSet presAssocID="{B8940502-F119-4DC0-B4A0-11B1DA8ED9FC}" presName="spaceB" presStyleCnt="0"/>
      <dgm:spPr/>
    </dgm:pt>
    <dgm:pt modelId="{FECE2CBB-30BC-44D5-BEFA-5866F628AD33}" type="pres">
      <dgm:prSet presAssocID="{A8B240D7-71EC-4996-8239-A3D55CDB47C7}" presName="space" presStyleCnt="0"/>
      <dgm:spPr/>
    </dgm:pt>
    <dgm:pt modelId="{6313FA14-872D-4B38-821F-22F9E4B05347}" type="pres">
      <dgm:prSet presAssocID="{92378961-FA85-41B7-870C-D3E08AA7DB7A}" presName="compositeA" presStyleCnt="0"/>
      <dgm:spPr/>
    </dgm:pt>
    <dgm:pt modelId="{F55D7DA2-BD28-4909-BFB7-96132B614AE4}" type="pres">
      <dgm:prSet presAssocID="{92378961-FA85-41B7-870C-D3E08AA7DB7A}" presName="textA" presStyleLbl="revTx" presStyleIdx="6" presStyleCnt="10">
        <dgm:presLayoutVars>
          <dgm:bulletEnabled val="1"/>
        </dgm:presLayoutVars>
      </dgm:prSet>
      <dgm:spPr/>
    </dgm:pt>
    <dgm:pt modelId="{F64594FC-0572-4893-9CB3-223F20F26E0B}" type="pres">
      <dgm:prSet presAssocID="{92378961-FA85-41B7-870C-D3E08AA7DB7A}" presName="circleA" presStyleLbl="node1" presStyleIdx="6" presStyleCnt="10"/>
      <dgm:spPr/>
    </dgm:pt>
    <dgm:pt modelId="{E2B08431-140A-4F29-96ED-EB308C68BE85}" type="pres">
      <dgm:prSet presAssocID="{92378961-FA85-41B7-870C-D3E08AA7DB7A}" presName="spaceA" presStyleCnt="0"/>
      <dgm:spPr/>
    </dgm:pt>
    <dgm:pt modelId="{7F8C8789-9104-44BA-AF3E-8B92F3567E65}" type="pres">
      <dgm:prSet presAssocID="{23B5BF30-7191-4861-B4C7-10F1774E8E28}" presName="space" presStyleCnt="0"/>
      <dgm:spPr/>
    </dgm:pt>
    <dgm:pt modelId="{DE07E99B-5D88-415F-B355-1352FC8704D2}" type="pres">
      <dgm:prSet presAssocID="{71EE9748-11AA-4C17-9316-F7B9FCC0D76A}" presName="compositeB" presStyleCnt="0"/>
      <dgm:spPr/>
    </dgm:pt>
    <dgm:pt modelId="{67EA9710-494A-4324-B91D-AF17BD023862}" type="pres">
      <dgm:prSet presAssocID="{71EE9748-11AA-4C17-9316-F7B9FCC0D76A}" presName="textB" presStyleLbl="revTx" presStyleIdx="7" presStyleCnt="10">
        <dgm:presLayoutVars>
          <dgm:bulletEnabled val="1"/>
        </dgm:presLayoutVars>
      </dgm:prSet>
      <dgm:spPr/>
    </dgm:pt>
    <dgm:pt modelId="{8EBF7990-E088-4CC7-9D7E-DFED2291D2C7}" type="pres">
      <dgm:prSet presAssocID="{71EE9748-11AA-4C17-9316-F7B9FCC0D76A}" presName="circleB" presStyleLbl="node1" presStyleIdx="7" presStyleCnt="10"/>
      <dgm:spPr/>
    </dgm:pt>
    <dgm:pt modelId="{55EBCF51-1F1F-404E-A31C-3AF61E31D623}" type="pres">
      <dgm:prSet presAssocID="{71EE9748-11AA-4C17-9316-F7B9FCC0D76A}" presName="spaceB" presStyleCnt="0"/>
      <dgm:spPr/>
    </dgm:pt>
    <dgm:pt modelId="{4D06FD21-3BF5-48FD-BC8F-CA42AAD7EBE3}" type="pres">
      <dgm:prSet presAssocID="{4B8DB99D-3DB0-483A-82C3-3CA52910D1F6}" presName="space" presStyleCnt="0"/>
      <dgm:spPr/>
    </dgm:pt>
    <dgm:pt modelId="{CA2E5EB0-B8F0-4A7D-AD65-379AFE85A99D}" type="pres">
      <dgm:prSet presAssocID="{A8AAD9D8-CDCB-4F11-BBEE-870E5F7096C4}" presName="compositeA" presStyleCnt="0"/>
      <dgm:spPr/>
    </dgm:pt>
    <dgm:pt modelId="{364D4688-351F-43B4-AA6D-A37B31BB9C80}" type="pres">
      <dgm:prSet presAssocID="{A8AAD9D8-CDCB-4F11-BBEE-870E5F7096C4}" presName="textA" presStyleLbl="revTx" presStyleIdx="8" presStyleCnt="10">
        <dgm:presLayoutVars>
          <dgm:bulletEnabled val="1"/>
        </dgm:presLayoutVars>
      </dgm:prSet>
      <dgm:spPr/>
    </dgm:pt>
    <dgm:pt modelId="{011305B2-7BD8-438B-B742-F1EDE7F4920F}" type="pres">
      <dgm:prSet presAssocID="{A8AAD9D8-CDCB-4F11-BBEE-870E5F7096C4}" presName="circleA" presStyleLbl="node1" presStyleIdx="8" presStyleCnt="10"/>
      <dgm:spPr/>
    </dgm:pt>
    <dgm:pt modelId="{8EBDE680-886E-44F0-B61D-4E648BC1E74C}" type="pres">
      <dgm:prSet presAssocID="{A8AAD9D8-CDCB-4F11-BBEE-870E5F7096C4}" presName="spaceA" presStyleCnt="0"/>
      <dgm:spPr/>
    </dgm:pt>
    <dgm:pt modelId="{BB939DC1-5C7F-438D-9BD2-BBDE1BA5C68C}" type="pres">
      <dgm:prSet presAssocID="{F77872EF-1348-463F-A4E3-C321E091A2FE}" presName="space" presStyleCnt="0"/>
      <dgm:spPr/>
    </dgm:pt>
    <dgm:pt modelId="{F210A3F3-9183-4EDB-BA25-E551586F34C4}" type="pres">
      <dgm:prSet presAssocID="{A1746C15-5F5D-4360-ABE5-041A51C89738}" presName="compositeB" presStyleCnt="0"/>
      <dgm:spPr/>
    </dgm:pt>
    <dgm:pt modelId="{A95CA139-7B7F-4CF7-A8EF-29AF2CE53E93}" type="pres">
      <dgm:prSet presAssocID="{A1746C15-5F5D-4360-ABE5-041A51C89738}" presName="textB" presStyleLbl="revTx" presStyleIdx="9" presStyleCnt="10">
        <dgm:presLayoutVars>
          <dgm:bulletEnabled val="1"/>
        </dgm:presLayoutVars>
      </dgm:prSet>
      <dgm:spPr/>
    </dgm:pt>
    <dgm:pt modelId="{968A564C-FC36-4072-84A4-FED429BF3C11}" type="pres">
      <dgm:prSet presAssocID="{A1746C15-5F5D-4360-ABE5-041A51C89738}" presName="circleB" presStyleLbl="node1" presStyleIdx="9" presStyleCnt="10"/>
      <dgm:spPr/>
    </dgm:pt>
    <dgm:pt modelId="{C06BC827-80D2-4CFC-A07C-4EABA8EE3454}" type="pres">
      <dgm:prSet presAssocID="{A1746C15-5F5D-4360-ABE5-041A51C89738}" presName="spaceB" presStyleCnt="0"/>
      <dgm:spPr/>
    </dgm:pt>
  </dgm:ptLst>
  <dgm:cxnLst>
    <dgm:cxn modelId="{C1B01D11-CC56-4F83-9EDD-3278DF0AADAD}" srcId="{8902EDC6-B3A3-4E47-8A34-68704CA3C32A}" destId="{A8AAD9D8-CDCB-4F11-BBEE-870E5F7096C4}" srcOrd="8" destOrd="0" parTransId="{4A11B83C-D908-4473-BC04-D1F040026C9B}" sibTransId="{F77872EF-1348-463F-A4E3-C321E091A2FE}"/>
    <dgm:cxn modelId="{7CBBF613-9FCC-4E69-AC27-FE47B26192B1}" srcId="{8902EDC6-B3A3-4E47-8A34-68704CA3C32A}" destId="{A6C8410C-3ABC-4F44-9FAD-4F6697BDE425}" srcOrd="4" destOrd="0" parTransId="{3F5ACE46-0DCB-47CC-A4FC-B4B6E618B76B}" sibTransId="{347024DE-7920-490F-98B1-DF7FDD8F8EF8}"/>
    <dgm:cxn modelId="{127C9419-0ED0-4650-8CDF-01C899046AFF}" srcId="{8902EDC6-B3A3-4E47-8A34-68704CA3C32A}" destId="{71EE9748-11AA-4C17-9316-F7B9FCC0D76A}" srcOrd="7" destOrd="0" parTransId="{5EF1DA9D-7339-4A6C-AD42-163A01ABE6A7}" sibTransId="{4B8DB99D-3DB0-483A-82C3-3CA52910D1F6}"/>
    <dgm:cxn modelId="{C97D0A28-68DA-418C-B129-10F9197CC647}" srcId="{8902EDC6-B3A3-4E47-8A34-68704CA3C32A}" destId="{F0C08FA3-B4FC-4A0E-865C-7245BD8A9E4E}" srcOrd="0" destOrd="0" parTransId="{687B7D67-4C9D-48AF-BA5B-D3EF3DF8D213}" sibTransId="{547204A3-A275-4522-B92D-1E56D24AC7A3}"/>
    <dgm:cxn modelId="{8A377F2E-1ACA-4B2C-A442-8CD030090C61}" srcId="{8902EDC6-B3A3-4E47-8A34-68704CA3C32A}" destId="{D9CE4F52-155A-48E6-92C1-7F2A02999634}" srcOrd="2" destOrd="0" parTransId="{B80A399A-8D74-4A73-B46F-133BDE25D0AA}" sibTransId="{498D2413-7894-48AB-8A77-5C33E71881E4}"/>
    <dgm:cxn modelId="{F457353B-1916-4CDB-AD5D-8DD246D45611}" type="presOf" srcId="{25137D64-8238-4139-98CC-89AD6F6BF521}" destId="{FF226953-ADAD-40A3-8028-42F97889A3CF}" srcOrd="0" destOrd="0" presId="urn:microsoft.com/office/officeart/2005/8/layout/hProcess11"/>
    <dgm:cxn modelId="{1291BC5C-FA49-4763-9D4D-88AF759775D5}" srcId="{8902EDC6-B3A3-4E47-8A34-68704CA3C32A}" destId="{25137D64-8238-4139-98CC-89AD6F6BF521}" srcOrd="1" destOrd="0" parTransId="{42816B3F-E983-4C2B-8E60-2E5B8108DA1D}" sibTransId="{8D14C039-2EC6-4553-9EB6-D08CE359D757}"/>
    <dgm:cxn modelId="{05D89667-7DFA-47AC-A33D-FAD501F30DEB}" type="presOf" srcId="{A1746C15-5F5D-4360-ABE5-041A51C89738}" destId="{A95CA139-7B7F-4CF7-A8EF-29AF2CE53E93}" srcOrd="0" destOrd="0" presId="urn:microsoft.com/office/officeart/2005/8/layout/hProcess11"/>
    <dgm:cxn modelId="{8A032E6E-6720-408B-AAB8-A611012103E0}" srcId="{8902EDC6-B3A3-4E47-8A34-68704CA3C32A}" destId="{92378961-FA85-41B7-870C-D3E08AA7DB7A}" srcOrd="6" destOrd="0" parTransId="{5AEDB619-F730-4DDE-8636-74C7A7E25F9C}" sibTransId="{23B5BF30-7191-4861-B4C7-10F1774E8E28}"/>
    <dgm:cxn modelId="{0F90DF51-FABF-457C-A206-597978A3C2AD}" srcId="{8902EDC6-B3A3-4E47-8A34-68704CA3C32A}" destId="{09D57FCC-1270-439E-A243-84170FB596BD}" srcOrd="3" destOrd="0" parTransId="{FBE05707-C296-446B-A343-7FEDABC1F88E}" sibTransId="{63EA582B-0D14-4CAF-9901-622592ED1866}"/>
    <dgm:cxn modelId="{1E228955-6138-42F6-B650-DD08E2A8DFEE}" type="presOf" srcId="{D9CE4F52-155A-48E6-92C1-7F2A02999634}" destId="{47C6CCCF-E146-43A1-A307-1FD49F436516}" srcOrd="0" destOrd="0" presId="urn:microsoft.com/office/officeart/2005/8/layout/hProcess11"/>
    <dgm:cxn modelId="{54874B7C-27EA-446B-8B7C-F4C3DD266525}" type="presOf" srcId="{B8940502-F119-4DC0-B4A0-11B1DA8ED9FC}" destId="{98885191-9925-42CF-BF90-262B28BF5D4A}" srcOrd="0" destOrd="0" presId="urn:microsoft.com/office/officeart/2005/8/layout/hProcess11"/>
    <dgm:cxn modelId="{A5CA4485-173E-41E0-8D4F-4E8AC5B87278}" srcId="{8902EDC6-B3A3-4E47-8A34-68704CA3C32A}" destId="{B8940502-F119-4DC0-B4A0-11B1DA8ED9FC}" srcOrd="5" destOrd="0" parTransId="{50FDFBF0-9829-43B4-BDE8-A7FF7FFC60A6}" sibTransId="{A8B240D7-71EC-4996-8239-A3D55CDB47C7}"/>
    <dgm:cxn modelId="{4E021698-9F0E-4233-A87B-AF355C97C125}" srcId="{8902EDC6-B3A3-4E47-8A34-68704CA3C32A}" destId="{A1746C15-5F5D-4360-ABE5-041A51C89738}" srcOrd="9" destOrd="0" parTransId="{4BDDB0F2-E471-4B47-BC35-358958829937}" sibTransId="{1F79544B-D9BA-40A1-80F8-6BB4FE7D17E2}"/>
    <dgm:cxn modelId="{45AF8E9B-9177-4AB9-9BB5-B3841C61F5F2}" type="presOf" srcId="{92378961-FA85-41B7-870C-D3E08AA7DB7A}" destId="{F55D7DA2-BD28-4909-BFB7-96132B614AE4}" srcOrd="0" destOrd="0" presId="urn:microsoft.com/office/officeart/2005/8/layout/hProcess11"/>
    <dgm:cxn modelId="{A48A2E9E-A0BD-46DB-824A-053B7CF43CA6}" type="presOf" srcId="{8902EDC6-B3A3-4E47-8A34-68704CA3C32A}" destId="{BFD30FEC-A79B-4CD1-9931-4C3237DA219F}" srcOrd="0" destOrd="0" presId="urn:microsoft.com/office/officeart/2005/8/layout/hProcess11"/>
    <dgm:cxn modelId="{BC7DF5A3-A1E7-4FA9-B27C-D7272E904BB7}" type="presOf" srcId="{A6C8410C-3ABC-4F44-9FAD-4F6697BDE425}" destId="{7A9CCAFC-EB26-481A-9520-23072639F5C8}" srcOrd="0" destOrd="0" presId="urn:microsoft.com/office/officeart/2005/8/layout/hProcess11"/>
    <dgm:cxn modelId="{E9EC0CB5-0432-45CC-844E-06F41ADA3293}" type="presOf" srcId="{09D57FCC-1270-439E-A243-84170FB596BD}" destId="{B0FE2353-B51F-465E-90F0-205EDA4F82CC}" srcOrd="0" destOrd="0" presId="urn:microsoft.com/office/officeart/2005/8/layout/hProcess11"/>
    <dgm:cxn modelId="{969E0EC9-8868-43BA-AEA8-684F6C6B0267}" type="presOf" srcId="{F0C08FA3-B4FC-4A0E-865C-7245BD8A9E4E}" destId="{E18E16C2-D359-464C-B4D2-43BAE173A75A}" srcOrd="0" destOrd="0" presId="urn:microsoft.com/office/officeart/2005/8/layout/hProcess11"/>
    <dgm:cxn modelId="{34645CCF-682B-4CEC-BA1B-74E4D058D94B}" type="presOf" srcId="{A8AAD9D8-CDCB-4F11-BBEE-870E5F7096C4}" destId="{364D4688-351F-43B4-AA6D-A37B31BB9C80}" srcOrd="0" destOrd="0" presId="urn:microsoft.com/office/officeart/2005/8/layout/hProcess11"/>
    <dgm:cxn modelId="{593058DD-C4E8-4295-B1A2-9D3E87D222A8}" type="presOf" srcId="{71EE9748-11AA-4C17-9316-F7B9FCC0D76A}" destId="{67EA9710-494A-4324-B91D-AF17BD023862}" srcOrd="0" destOrd="0" presId="urn:microsoft.com/office/officeart/2005/8/layout/hProcess11"/>
    <dgm:cxn modelId="{EB13536F-DE8D-4AF3-9367-BFF541D176D7}" type="presParOf" srcId="{BFD30FEC-A79B-4CD1-9931-4C3237DA219F}" destId="{F9817181-7F38-4D00-92CB-EA03D750A74B}" srcOrd="0" destOrd="0" presId="urn:microsoft.com/office/officeart/2005/8/layout/hProcess11"/>
    <dgm:cxn modelId="{FEAA3768-4319-4562-ACD1-620B99E23337}" type="presParOf" srcId="{BFD30FEC-A79B-4CD1-9931-4C3237DA219F}" destId="{B18297AC-8DBE-47A3-892A-C646C62DD93F}" srcOrd="1" destOrd="0" presId="urn:microsoft.com/office/officeart/2005/8/layout/hProcess11"/>
    <dgm:cxn modelId="{698382C9-2309-4EB8-A9F0-F1F8365EE3B7}" type="presParOf" srcId="{B18297AC-8DBE-47A3-892A-C646C62DD93F}" destId="{0ADC5312-666E-4A3F-B27E-D5B14BA20FBC}" srcOrd="0" destOrd="0" presId="urn:microsoft.com/office/officeart/2005/8/layout/hProcess11"/>
    <dgm:cxn modelId="{FA985928-CCDC-49A0-B53F-3C72505D9113}" type="presParOf" srcId="{0ADC5312-666E-4A3F-B27E-D5B14BA20FBC}" destId="{E18E16C2-D359-464C-B4D2-43BAE173A75A}" srcOrd="0" destOrd="0" presId="urn:microsoft.com/office/officeart/2005/8/layout/hProcess11"/>
    <dgm:cxn modelId="{96C08DC4-1AE8-4FF5-97A7-08EA16136F5A}" type="presParOf" srcId="{0ADC5312-666E-4A3F-B27E-D5B14BA20FBC}" destId="{99EFAC64-56B5-4D79-8A2D-A3BC4F0162DB}" srcOrd="1" destOrd="0" presId="urn:microsoft.com/office/officeart/2005/8/layout/hProcess11"/>
    <dgm:cxn modelId="{6FEDE53E-8D44-4270-AE99-FAF58A8F5CA5}" type="presParOf" srcId="{0ADC5312-666E-4A3F-B27E-D5B14BA20FBC}" destId="{9C2912DA-DD4E-45E0-BB51-119D02BA39CA}" srcOrd="2" destOrd="0" presId="urn:microsoft.com/office/officeart/2005/8/layout/hProcess11"/>
    <dgm:cxn modelId="{C389BBAF-BE9A-44F2-A8BC-BC1647BC05A8}" type="presParOf" srcId="{B18297AC-8DBE-47A3-892A-C646C62DD93F}" destId="{A1552197-9B58-4EFE-A476-717C9029C9CA}" srcOrd="1" destOrd="0" presId="urn:microsoft.com/office/officeart/2005/8/layout/hProcess11"/>
    <dgm:cxn modelId="{18F7C1B2-D343-4AC8-98AF-8F4389EAD1DA}" type="presParOf" srcId="{B18297AC-8DBE-47A3-892A-C646C62DD93F}" destId="{A9B41F7E-5D9B-4073-9075-4A407E3835CE}" srcOrd="2" destOrd="0" presId="urn:microsoft.com/office/officeart/2005/8/layout/hProcess11"/>
    <dgm:cxn modelId="{050791E6-9086-4829-90B2-E1306940AF67}" type="presParOf" srcId="{A9B41F7E-5D9B-4073-9075-4A407E3835CE}" destId="{FF226953-ADAD-40A3-8028-42F97889A3CF}" srcOrd="0" destOrd="0" presId="urn:microsoft.com/office/officeart/2005/8/layout/hProcess11"/>
    <dgm:cxn modelId="{D0486553-78CE-4302-A203-5337485E6DE5}" type="presParOf" srcId="{A9B41F7E-5D9B-4073-9075-4A407E3835CE}" destId="{ADDF9684-100D-4DE0-BED9-E643A7250944}" srcOrd="1" destOrd="0" presId="urn:microsoft.com/office/officeart/2005/8/layout/hProcess11"/>
    <dgm:cxn modelId="{C3422881-FE4A-4670-9704-58A3A9458652}" type="presParOf" srcId="{A9B41F7E-5D9B-4073-9075-4A407E3835CE}" destId="{DB9A3462-0E02-4CC6-8746-78EBFE84EF52}" srcOrd="2" destOrd="0" presId="urn:microsoft.com/office/officeart/2005/8/layout/hProcess11"/>
    <dgm:cxn modelId="{4A9BD72E-89EA-45B0-8096-D8443249E44C}" type="presParOf" srcId="{B18297AC-8DBE-47A3-892A-C646C62DD93F}" destId="{F12E345F-E961-4FEB-8501-32768A6FC912}" srcOrd="3" destOrd="0" presId="urn:microsoft.com/office/officeart/2005/8/layout/hProcess11"/>
    <dgm:cxn modelId="{BBD2BC9E-6C68-42F3-B77C-5664E3B2625A}" type="presParOf" srcId="{B18297AC-8DBE-47A3-892A-C646C62DD93F}" destId="{AB0E26F2-7DE5-4B8B-B5BA-95E0D0BCA369}" srcOrd="4" destOrd="0" presId="urn:microsoft.com/office/officeart/2005/8/layout/hProcess11"/>
    <dgm:cxn modelId="{D8FF4F01-1FEB-48AA-B7F4-FC3CF29CA013}" type="presParOf" srcId="{AB0E26F2-7DE5-4B8B-B5BA-95E0D0BCA369}" destId="{47C6CCCF-E146-43A1-A307-1FD49F436516}" srcOrd="0" destOrd="0" presId="urn:microsoft.com/office/officeart/2005/8/layout/hProcess11"/>
    <dgm:cxn modelId="{D3F873C9-8E97-473F-AE43-F3F688DE99EC}" type="presParOf" srcId="{AB0E26F2-7DE5-4B8B-B5BA-95E0D0BCA369}" destId="{BD1457E7-2214-4734-B8BB-3E97C4E6281E}" srcOrd="1" destOrd="0" presId="urn:microsoft.com/office/officeart/2005/8/layout/hProcess11"/>
    <dgm:cxn modelId="{4F345ABF-1002-457A-80AF-29000B759D72}" type="presParOf" srcId="{AB0E26F2-7DE5-4B8B-B5BA-95E0D0BCA369}" destId="{C7213402-270E-4C17-8D58-8DB702AB6530}" srcOrd="2" destOrd="0" presId="urn:microsoft.com/office/officeart/2005/8/layout/hProcess11"/>
    <dgm:cxn modelId="{3FB7FCE6-71DC-4E08-B7F5-2157883A1369}" type="presParOf" srcId="{B18297AC-8DBE-47A3-892A-C646C62DD93F}" destId="{6C90AE2C-8726-4C37-AD2E-40C76D24A5F5}" srcOrd="5" destOrd="0" presId="urn:microsoft.com/office/officeart/2005/8/layout/hProcess11"/>
    <dgm:cxn modelId="{5137D789-BE9C-421D-AB51-B69649EA2048}" type="presParOf" srcId="{B18297AC-8DBE-47A3-892A-C646C62DD93F}" destId="{B4A4888B-24D0-4CAB-BAD2-995D5E174CF0}" srcOrd="6" destOrd="0" presId="urn:microsoft.com/office/officeart/2005/8/layout/hProcess11"/>
    <dgm:cxn modelId="{3EEBE1B7-8B30-4C64-B8AC-1B517D71FE5C}" type="presParOf" srcId="{B4A4888B-24D0-4CAB-BAD2-995D5E174CF0}" destId="{B0FE2353-B51F-465E-90F0-205EDA4F82CC}" srcOrd="0" destOrd="0" presId="urn:microsoft.com/office/officeart/2005/8/layout/hProcess11"/>
    <dgm:cxn modelId="{55079FE0-63A1-465C-AE0E-9597F2FC51D1}" type="presParOf" srcId="{B4A4888B-24D0-4CAB-BAD2-995D5E174CF0}" destId="{50575175-7128-4B34-B149-ED0468994EA1}" srcOrd="1" destOrd="0" presId="urn:microsoft.com/office/officeart/2005/8/layout/hProcess11"/>
    <dgm:cxn modelId="{BAAFE31E-D8EC-4A47-A166-DD7EAF87B715}" type="presParOf" srcId="{B4A4888B-24D0-4CAB-BAD2-995D5E174CF0}" destId="{6FA77AEA-B2BC-47D3-92AD-BAEF902E1497}" srcOrd="2" destOrd="0" presId="urn:microsoft.com/office/officeart/2005/8/layout/hProcess11"/>
    <dgm:cxn modelId="{7956E873-2CAD-4561-AF3F-F59E202FB26F}" type="presParOf" srcId="{B18297AC-8DBE-47A3-892A-C646C62DD93F}" destId="{F257D416-30C9-4E68-8AF7-C740066F2594}" srcOrd="7" destOrd="0" presId="urn:microsoft.com/office/officeart/2005/8/layout/hProcess11"/>
    <dgm:cxn modelId="{64A2CBE2-C9F7-4FBE-B6DE-B49E1EDE01AD}" type="presParOf" srcId="{B18297AC-8DBE-47A3-892A-C646C62DD93F}" destId="{0D979E9E-5883-4C88-9875-3FC2CC780AD4}" srcOrd="8" destOrd="0" presId="urn:microsoft.com/office/officeart/2005/8/layout/hProcess11"/>
    <dgm:cxn modelId="{6ABAA735-0B49-4FE9-B536-EF3868964E14}" type="presParOf" srcId="{0D979E9E-5883-4C88-9875-3FC2CC780AD4}" destId="{7A9CCAFC-EB26-481A-9520-23072639F5C8}" srcOrd="0" destOrd="0" presId="urn:microsoft.com/office/officeart/2005/8/layout/hProcess11"/>
    <dgm:cxn modelId="{D991440D-CBF0-4D34-9E52-6B115D76BB95}" type="presParOf" srcId="{0D979E9E-5883-4C88-9875-3FC2CC780AD4}" destId="{E51AC8F0-AE7C-4CA3-B944-E3D6BC33BC6A}" srcOrd="1" destOrd="0" presId="urn:microsoft.com/office/officeart/2005/8/layout/hProcess11"/>
    <dgm:cxn modelId="{631A0109-C078-4297-A130-38B6C9173B8E}" type="presParOf" srcId="{0D979E9E-5883-4C88-9875-3FC2CC780AD4}" destId="{0EEE2BC7-A542-4A49-B040-E4B96167BAAB}" srcOrd="2" destOrd="0" presId="urn:microsoft.com/office/officeart/2005/8/layout/hProcess11"/>
    <dgm:cxn modelId="{788971DC-3B38-4983-B2D4-FE3B918279BC}" type="presParOf" srcId="{B18297AC-8DBE-47A3-892A-C646C62DD93F}" destId="{9A59548D-D690-4F56-9F24-137DFD9F8095}" srcOrd="9" destOrd="0" presId="urn:microsoft.com/office/officeart/2005/8/layout/hProcess11"/>
    <dgm:cxn modelId="{F8A060D0-5430-46F9-A368-6B14669A55B8}" type="presParOf" srcId="{B18297AC-8DBE-47A3-892A-C646C62DD93F}" destId="{610DEAA5-380E-4635-AA4A-B1029585BF0F}" srcOrd="10" destOrd="0" presId="urn:microsoft.com/office/officeart/2005/8/layout/hProcess11"/>
    <dgm:cxn modelId="{5B98DAD5-8B90-41C4-9B9C-9AA18B7A6691}" type="presParOf" srcId="{610DEAA5-380E-4635-AA4A-B1029585BF0F}" destId="{98885191-9925-42CF-BF90-262B28BF5D4A}" srcOrd="0" destOrd="0" presId="urn:microsoft.com/office/officeart/2005/8/layout/hProcess11"/>
    <dgm:cxn modelId="{8E1A0FDB-6337-493D-8067-161093566420}" type="presParOf" srcId="{610DEAA5-380E-4635-AA4A-B1029585BF0F}" destId="{77FC81F9-0078-4F8B-AB85-C009C06B54C2}" srcOrd="1" destOrd="0" presId="urn:microsoft.com/office/officeart/2005/8/layout/hProcess11"/>
    <dgm:cxn modelId="{AED8885B-5F3C-4102-AD20-8660C8462BF1}" type="presParOf" srcId="{610DEAA5-380E-4635-AA4A-B1029585BF0F}" destId="{ECF0977A-7C1C-4C68-B98C-2C09EBC8480A}" srcOrd="2" destOrd="0" presId="urn:microsoft.com/office/officeart/2005/8/layout/hProcess11"/>
    <dgm:cxn modelId="{B6533E5B-9DB2-4EF9-A996-65475F4B9019}" type="presParOf" srcId="{B18297AC-8DBE-47A3-892A-C646C62DD93F}" destId="{FECE2CBB-30BC-44D5-BEFA-5866F628AD33}" srcOrd="11" destOrd="0" presId="urn:microsoft.com/office/officeart/2005/8/layout/hProcess11"/>
    <dgm:cxn modelId="{12EB1F1E-5B33-4EE7-808B-78B94C475DC9}" type="presParOf" srcId="{B18297AC-8DBE-47A3-892A-C646C62DD93F}" destId="{6313FA14-872D-4B38-821F-22F9E4B05347}" srcOrd="12" destOrd="0" presId="urn:microsoft.com/office/officeart/2005/8/layout/hProcess11"/>
    <dgm:cxn modelId="{C0783C3D-1E8E-4F98-8E25-DB1C1B88FE94}" type="presParOf" srcId="{6313FA14-872D-4B38-821F-22F9E4B05347}" destId="{F55D7DA2-BD28-4909-BFB7-96132B614AE4}" srcOrd="0" destOrd="0" presId="urn:microsoft.com/office/officeart/2005/8/layout/hProcess11"/>
    <dgm:cxn modelId="{93FFF818-3EBD-4F30-BD6C-B6BA57D502C7}" type="presParOf" srcId="{6313FA14-872D-4B38-821F-22F9E4B05347}" destId="{F64594FC-0572-4893-9CB3-223F20F26E0B}" srcOrd="1" destOrd="0" presId="urn:microsoft.com/office/officeart/2005/8/layout/hProcess11"/>
    <dgm:cxn modelId="{F921C8BD-1123-458C-9FFD-88FF47B560CA}" type="presParOf" srcId="{6313FA14-872D-4B38-821F-22F9E4B05347}" destId="{E2B08431-140A-4F29-96ED-EB308C68BE85}" srcOrd="2" destOrd="0" presId="urn:microsoft.com/office/officeart/2005/8/layout/hProcess11"/>
    <dgm:cxn modelId="{220CFFE5-6DFE-43B5-A251-253F80257A35}" type="presParOf" srcId="{B18297AC-8DBE-47A3-892A-C646C62DD93F}" destId="{7F8C8789-9104-44BA-AF3E-8B92F3567E65}" srcOrd="13" destOrd="0" presId="urn:microsoft.com/office/officeart/2005/8/layout/hProcess11"/>
    <dgm:cxn modelId="{297F9BF0-E707-4B46-A1E7-02B54F1FA2F0}" type="presParOf" srcId="{B18297AC-8DBE-47A3-892A-C646C62DD93F}" destId="{DE07E99B-5D88-415F-B355-1352FC8704D2}" srcOrd="14" destOrd="0" presId="urn:microsoft.com/office/officeart/2005/8/layout/hProcess11"/>
    <dgm:cxn modelId="{30B67525-A484-4A01-ABA0-BCD1BABB428D}" type="presParOf" srcId="{DE07E99B-5D88-415F-B355-1352FC8704D2}" destId="{67EA9710-494A-4324-B91D-AF17BD023862}" srcOrd="0" destOrd="0" presId="urn:microsoft.com/office/officeart/2005/8/layout/hProcess11"/>
    <dgm:cxn modelId="{04B32FF8-163C-4A34-9BCB-03BC2544D49F}" type="presParOf" srcId="{DE07E99B-5D88-415F-B355-1352FC8704D2}" destId="{8EBF7990-E088-4CC7-9D7E-DFED2291D2C7}" srcOrd="1" destOrd="0" presId="urn:microsoft.com/office/officeart/2005/8/layout/hProcess11"/>
    <dgm:cxn modelId="{0DE3CFB4-2061-4CCB-8959-8517B0F0E70C}" type="presParOf" srcId="{DE07E99B-5D88-415F-B355-1352FC8704D2}" destId="{55EBCF51-1F1F-404E-A31C-3AF61E31D623}" srcOrd="2" destOrd="0" presId="urn:microsoft.com/office/officeart/2005/8/layout/hProcess11"/>
    <dgm:cxn modelId="{82787162-C56E-462B-9E7B-20E4ED320554}" type="presParOf" srcId="{B18297AC-8DBE-47A3-892A-C646C62DD93F}" destId="{4D06FD21-3BF5-48FD-BC8F-CA42AAD7EBE3}" srcOrd="15" destOrd="0" presId="urn:microsoft.com/office/officeart/2005/8/layout/hProcess11"/>
    <dgm:cxn modelId="{3324F3E0-4523-4086-BA26-0600216503CF}" type="presParOf" srcId="{B18297AC-8DBE-47A3-892A-C646C62DD93F}" destId="{CA2E5EB0-B8F0-4A7D-AD65-379AFE85A99D}" srcOrd="16" destOrd="0" presId="urn:microsoft.com/office/officeart/2005/8/layout/hProcess11"/>
    <dgm:cxn modelId="{C83CFC55-3C32-4606-831D-F97A6A691E80}" type="presParOf" srcId="{CA2E5EB0-B8F0-4A7D-AD65-379AFE85A99D}" destId="{364D4688-351F-43B4-AA6D-A37B31BB9C80}" srcOrd="0" destOrd="0" presId="urn:microsoft.com/office/officeart/2005/8/layout/hProcess11"/>
    <dgm:cxn modelId="{8CFDFCE0-7F83-41F4-86B5-9463D13BD0E5}" type="presParOf" srcId="{CA2E5EB0-B8F0-4A7D-AD65-379AFE85A99D}" destId="{011305B2-7BD8-438B-B742-F1EDE7F4920F}" srcOrd="1" destOrd="0" presId="urn:microsoft.com/office/officeart/2005/8/layout/hProcess11"/>
    <dgm:cxn modelId="{699049C8-FF18-4ECD-AF75-A7DFF303B4A3}" type="presParOf" srcId="{CA2E5EB0-B8F0-4A7D-AD65-379AFE85A99D}" destId="{8EBDE680-886E-44F0-B61D-4E648BC1E74C}" srcOrd="2" destOrd="0" presId="urn:microsoft.com/office/officeart/2005/8/layout/hProcess11"/>
    <dgm:cxn modelId="{FD183ED5-C6F3-4EC7-966A-72C3A78F385B}" type="presParOf" srcId="{B18297AC-8DBE-47A3-892A-C646C62DD93F}" destId="{BB939DC1-5C7F-438D-9BD2-BBDE1BA5C68C}" srcOrd="17" destOrd="0" presId="urn:microsoft.com/office/officeart/2005/8/layout/hProcess11"/>
    <dgm:cxn modelId="{66C21449-6EF2-405D-8C45-D704C831FE39}" type="presParOf" srcId="{B18297AC-8DBE-47A3-892A-C646C62DD93F}" destId="{F210A3F3-9183-4EDB-BA25-E551586F34C4}" srcOrd="18" destOrd="0" presId="urn:microsoft.com/office/officeart/2005/8/layout/hProcess11"/>
    <dgm:cxn modelId="{60A119CC-979B-449E-AF04-7747FE5327FC}" type="presParOf" srcId="{F210A3F3-9183-4EDB-BA25-E551586F34C4}" destId="{A95CA139-7B7F-4CF7-A8EF-29AF2CE53E93}" srcOrd="0" destOrd="0" presId="urn:microsoft.com/office/officeart/2005/8/layout/hProcess11"/>
    <dgm:cxn modelId="{D1491543-AC6A-46B7-A36D-117B93CFA1B3}" type="presParOf" srcId="{F210A3F3-9183-4EDB-BA25-E551586F34C4}" destId="{968A564C-FC36-4072-84A4-FED429BF3C11}" srcOrd="1" destOrd="0" presId="urn:microsoft.com/office/officeart/2005/8/layout/hProcess11"/>
    <dgm:cxn modelId="{C2C67BF5-ED8D-453E-8B69-E06CD1948DCF}" type="presParOf" srcId="{F210A3F3-9183-4EDB-BA25-E551586F34C4}" destId="{C06BC827-80D2-4CFC-A07C-4EABA8EE345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52CF23-8C8D-4C0D-A683-141EA7B12D9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7A780B0B-ECF9-4073-9DED-4B2DAF5D1B06}">
      <dgm:prSet custT="1"/>
      <dgm:spPr/>
      <dgm:t>
        <a:bodyPr/>
        <a:lstStyle/>
        <a:p>
          <a:r>
            <a:rPr lang="en-US" sz="1800" dirty="0"/>
            <a:t>Evaluation of existing facilities; system operations; water quality; projected water demands; and a statement of existing and future capital and operational requirements. </a:t>
          </a:r>
        </a:p>
      </dgm:t>
    </dgm:pt>
    <dgm:pt modelId="{4CC9A599-910B-4BF0-8298-3F7E9B82A424}" type="parTrans" cxnId="{D3496AAD-336D-4E20-A67D-63B5570D5C77}">
      <dgm:prSet/>
      <dgm:spPr/>
      <dgm:t>
        <a:bodyPr/>
        <a:lstStyle/>
        <a:p>
          <a:endParaRPr lang="en-US"/>
        </a:p>
      </dgm:t>
    </dgm:pt>
    <dgm:pt modelId="{B94A3E42-5DBC-4321-AE30-E7F5528C9B52}" type="sibTrans" cxnId="{D3496AAD-336D-4E20-A67D-63B5570D5C77}">
      <dgm:prSet/>
      <dgm:spPr/>
      <dgm:t>
        <a:bodyPr/>
        <a:lstStyle/>
        <a:p>
          <a:endParaRPr lang="en-US"/>
        </a:p>
      </dgm:t>
    </dgm:pt>
    <dgm:pt modelId="{C7EB8564-CE0F-4596-BDEB-2C27E78B343A}">
      <dgm:prSet/>
      <dgm:spPr/>
      <dgm:t>
        <a:bodyPr/>
        <a:lstStyle/>
        <a:p>
          <a:r>
            <a:rPr lang="en-US"/>
            <a:t>Key updates: </a:t>
          </a:r>
        </a:p>
      </dgm:t>
    </dgm:pt>
    <dgm:pt modelId="{5FD5CC33-CF7B-4CD9-9E8F-EDEEC133040C}" type="parTrans" cxnId="{96F614C4-FB5F-4375-92E9-004C26157CF1}">
      <dgm:prSet/>
      <dgm:spPr/>
      <dgm:t>
        <a:bodyPr/>
        <a:lstStyle/>
        <a:p>
          <a:endParaRPr lang="en-US"/>
        </a:p>
      </dgm:t>
    </dgm:pt>
    <dgm:pt modelId="{2CB6DA0A-40D7-4FE6-A915-945F3AE9F9F4}" type="sibTrans" cxnId="{96F614C4-FB5F-4375-92E9-004C26157CF1}">
      <dgm:prSet/>
      <dgm:spPr/>
      <dgm:t>
        <a:bodyPr/>
        <a:lstStyle/>
        <a:p>
          <a:endParaRPr lang="en-US"/>
        </a:p>
      </dgm:t>
    </dgm:pt>
    <dgm:pt modelId="{EC69CBD4-4930-4237-9ABC-BA331C0D3CEB}">
      <dgm:prSet custT="1"/>
      <dgm:spPr/>
      <dgm:t>
        <a:bodyPr/>
        <a:lstStyle/>
        <a:p>
          <a:r>
            <a:rPr lang="en-US" sz="1800" dirty="0"/>
            <a:t>Minor Water Service Area Changes; </a:t>
          </a:r>
        </a:p>
      </dgm:t>
    </dgm:pt>
    <dgm:pt modelId="{1D70282F-3769-404B-A094-6C6EEE34543C}" type="parTrans" cxnId="{45058973-3EBB-4D8B-BCF0-91BF0AD0AA40}">
      <dgm:prSet/>
      <dgm:spPr/>
      <dgm:t>
        <a:bodyPr/>
        <a:lstStyle/>
        <a:p>
          <a:endParaRPr lang="en-US"/>
        </a:p>
      </dgm:t>
    </dgm:pt>
    <dgm:pt modelId="{34A5FDA2-5F4C-414C-9BB2-ADFB3148D99C}" type="sibTrans" cxnId="{45058973-3EBB-4D8B-BCF0-91BF0AD0AA40}">
      <dgm:prSet/>
      <dgm:spPr/>
      <dgm:t>
        <a:bodyPr/>
        <a:lstStyle/>
        <a:p>
          <a:endParaRPr lang="en-US"/>
        </a:p>
      </dgm:t>
    </dgm:pt>
    <dgm:pt modelId="{C427C3FC-2FBD-48B4-925B-8AB84661AA34}">
      <dgm:prSet custT="1"/>
      <dgm:spPr/>
      <dgm:t>
        <a:bodyPr/>
        <a:lstStyle/>
        <a:p>
          <a:r>
            <a:rPr lang="en-US" sz="1800" dirty="0"/>
            <a:t>Population, Land Use and Growth projections based on City Comprehensive Plan; </a:t>
          </a:r>
        </a:p>
      </dgm:t>
    </dgm:pt>
    <dgm:pt modelId="{E572FE49-5412-4798-A6FC-E5C01B531152}" type="parTrans" cxnId="{1DD9FA8F-CB2D-445D-815F-894F7A80CE2B}">
      <dgm:prSet/>
      <dgm:spPr/>
      <dgm:t>
        <a:bodyPr/>
        <a:lstStyle/>
        <a:p>
          <a:endParaRPr lang="en-US"/>
        </a:p>
      </dgm:t>
    </dgm:pt>
    <dgm:pt modelId="{11808B07-0112-4969-8E8A-4EE8E4F5A7BB}" type="sibTrans" cxnId="{1DD9FA8F-CB2D-445D-815F-894F7A80CE2B}">
      <dgm:prSet/>
      <dgm:spPr/>
      <dgm:t>
        <a:bodyPr/>
        <a:lstStyle/>
        <a:p>
          <a:endParaRPr lang="en-US"/>
        </a:p>
      </dgm:t>
    </dgm:pt>
    <dgm:pt modelId="{529B692A-7125-4445-B1A3-9CDF0A18D363}">
      <dgm:prSet custT="1"/>
      <dgm:spPr/>
      <dgm:t>
        <a:bodyPr/>
        <a:lstStyle/>
        <a:p>
          <a:r>
            <a:rPr lang="en-US" sz="1800" dirty="0"/>
            <a:t>Water use and demand forecast; </a:t>
          </a:r>
        </a:p>
      </dgm:t>
    </dgm:pt>
    <dgm:pt modelId="{CBA7D287-D4A5-4D9B-B65D-FEE6601DCF83}" type="parTrans" cxnId="{9E21DA07-9F10-47D2-AC3C-3186C398109F}">
      <dgm:prSet/>
      <dgm:spPr/>
      <dgm:t>
        <a:bodyPr/>
        <a:lstStyle/>
        <a:p>
          <a:endParaRPr lang="en-US"/>
        </a:p>
      </dgm:t>
    </dgm:pt>
    <dgm:pt modelId="{634EBE6A-C6AD-4882-9ED5-63E39976AA64}" type="sibTrans" cxnId="{9E21DA07-9F10-47D2-AC3C-3186C398109F}">
      <dgm:prSet/>
      <dgm:spPr/>
      <dgm:t>
        <a:bodyPr/>
        <a:lstStyle/>
        <a:p>
          <a:endParaRPr lang="en-US"/>
        </a:p>
      </dgm:t>
    </dgm:pt>
    <dgm:pt modelId="{5674A539-2DBF-4933-8BD5-C3D1C58D2727}">
      <dgm:prSet custT="1"/>
      <dgm:spPr/>
      <dgm:t>
        <a:bodyPr/>
        <a:lstStyle/>
        <a:p>
          <a:r>
            <a:rPr lang="en-US" sz="1800" dirty="0"/>
            <a:t>Supply, storage and distribution system analysis; </a:t>
          </a:r>
        </a:p>
      </dgm:t>
    </dgm:pt>
    <dgm:pt modelId="{BEFD5C61-B738-42CA-8193-864414B1F396}" type="parTrans" cxnId="{CAA95F71-7B57-4D31-83A7-392CAE183C73}">
      <dgm:prSet/>
      <dgm:spPr/>
      <dgm:t>
        <a:bodyPr/>
        <a:lstStyle/>
        <a:p>
          <a:endParaRPr lang="en-US"/>
        </a:p>
      </dgm:t>
    </dgm:pt>
    <dgm:pt modelId="{18CC7517-E650-473B-A44D-628FF135F9DB}" type="sibTrans" cxnId="{CAA95F71-7B57-4D31-83A7-392CAE183C73}">
      <dgm:prSet/>
      <dgm:spPr/>
      <dgm:t>
        <a:bodyPr/>
        <a:lstStyle/>
        <a:p>
          <a:endParaRPr lang="en-US"/>
        </a:p>
      </dgm:t>
    </dgm:pt>
    <dgm:pt modelId="{F76E656A-CF03-4DE0-861B-F7F306483B7B}">
      <dgm:prSet custT="1"/>
      <dgm:spPr/>
      <dgm:t>
        <a:bodyPr/>
        <a:lstStyle/>
        <a:p>
          <a:r>
            <a:rPr lang="en-US" sz="1800" dirty="0"/>
            <a:t>Capital improvement plan; </a:t>
          </a:r>
        </a:p>
      </dgm:t>
    </dgm:pt>
    <dgm:pt modelId="{D429E3A0-26A2-4FDD-A12E-19500F84B123}" type="parTrans" cxnId="{1EFF1114-AF7C-4115-9960-F142499C78D0}">
      <dgm:prSet/>
      <dgm:spPr/>
      <dgm:t>
        <a:bodyPr/>
        <a:lstStyle/>
        <a:p>
          <a:endParaRPr lang="en-US"/>
        </a:p>
      </dgm:t>
    </dgm:pt>
    <dgm:pt modelId="{51F92633-5145-4297-BEFE-3769E97F3AB5}" type="sibTrans" cxnId="{1EFF1114-AF7C-4115-9960-F142499C78D0}">
      <dgm:prSet/>
      <dgm:spPr/>
      <dgm:t>
        <a:bodyPr/>
        <a:lstStyle/>
        <a:p>
          <a:endParaRPr lang="en-US"/>
        </a:p>
      </dgm:t>
    </dgm:pt>
    <dgm:pt modelId="{0A0287CA-0F24-4C39-8E3F-F2EF74A5FFFD}">
      <dgm:prSet custT="1"/>
      <dgm:spPr/>
      <dgm:t>
        <a:bodyPr/>
        <a:lstStyle/>
        <a:p>
          <a:r>
            <a:rPr lang="en-US" sz="1800" dirty="0"/>
            <a:t>Water use efficiency program; and </a:t>
          </a:r>
        </a:p>
      </dgm:t>
    </dgm:pt>
    <dgm:pt modelId="{3009C4B2-52BE-4803-ADA0-36C3888B9D7D}" type="parTrans" cxnId="{864CE73C-AA77-44E0-AB88-AD5A80E9B5EB}">
      <dgm:prSet/>
      <dgm:spPr/>
      <dgm:t>
        <a:bodyPr/>
        <a:lstStyle/>
        <a:p>
          <a:endParaRPr lang="en-US"/>
        </a:p>
      </dgm:t>
    </dgm:pt>
    <dgm:pt modelId="{06A91CB4-95E6-422B-9079-FEF91F7A585F}" type="sibTrans" cxnId="{864CE73C-AA77-44E0-AB88-AD5A80E9B5EB}">
      <dgm:prSet/>
      <dgm:spPr/>
      <dgm:t>
        <a:bodyPr/>
        <a:lstStyle/>
        <a:p>
          <a:endParaRPr lang="en-US"/>
        </a:p>
      </dgm:t>
    </dgm:pt>
    <dgm:pt modelId="{55BD3E39-24D7-4D01-91BE-E8CDD158F0B5}">
      <dgm:prSet custT="1"/>
      <dgm:spPr/>
      <dgm:t>
        <a:bodyPr/>
        <a:lstStyle/>
        <a:p>
          <a:r>
            <a:rPr lang="en-US" sz="1800" dirty="0"/>
            <a:t>Coliform monitoring plan.</a:t>
          </a:r>
        </a:p>
      </dgm:t>
    </dgm:pt>
    <dgm:pt modelId="{359015C3-12A3-48CD-8A43-A10F3B1B2D02}" type="parTrans" cxnId="{CD578C43-24CB-4B5E-B781-7C238AFB4336}">
      <dgm:prSet/>
      <dgm:spPr/>
      <dgm:t>
        <a:bodyPr/>
        <a:lstStyle/>
        <a:p>
          <a:endParaRPr lang="en-US"/>
        </a:p>
      </dgm:t>
    </dgm:pt>
    <dgm:pt modelId="{9F3B5CFB-F848-44E7-AB97-33F113165C42}" type="sibTrans" cxnId="{CD578C43-24CB-4B5E-B781-7C238AFB4336}">
      <dgm:prSet/>
      <dgm:spPr/>
      <dgm:t>
        <a:bodyPr/>
        <a:lstStyle/>
        <a:p>
          <a:endParaRPr lang="en-US"/>
        </a:p>
      </dgm:t>
    </dgm:pt>
    <dgm:pt modelId="{00E07778-3E4F-41B0-81BD-C759155C63A3}" type="pres">
      <dgm:prSet presAssocID="{DE52CF23-8C8D-4C0D-A683-141EA7B12D9B}" presName="linear" presStyleCnt="0">
        <dgm:presLayoutVars>
          <dgm:dir/>
          <dgm:animLvl val="lvl"/>
          <dgm:resizeHandles val="exact"/>
        </dgm:presLayoutVars>
      </dgm:prSet>
      <dgm:spPr/>
    </dgm:pt>
    <dgm:pt modelId="{AF599FE9-2B08-4523-983F-CB86D82893C6}" type="pres">
      <dgm:prSet presAssocID="{7A780B0B-ECF9-4073-9DED-4B2DAF5D1B06}" presName="parentLin" presStyleCnt="0"/>
      <dgm:spPr/>
    </dgm:pt>
    <dgm:pt modelId="{589C551F-99E8-4E5E-B435-79EF784F245E}" type="pres">
      <dgm:prSet presAssocID="{7A780B0B-ECF9-4073-9DED-4B2DAF5D1B06}" presName="parentLeftMargin" presStyleLbl="node1" presStyleIdx="0" presStyleCnt="2"/>
      <dgm:spPr/>
    </dgm:pt>
    <dgm:pt modelId="{159CB695-ADBF-4871-9C89-4D2B6BE1A9A4}" type="pres">
      <dgm:prSet presAssocID="{7A780B0B-ECF9-4073-9DED-4B2DAF5D1B06}" presName="parentText" presStyleLbl="node1" presStyleIdx="0" presStyleCnt="2" custScaleX="110758" custScaleY="180076">
        <dgm:presLayoutVars>
          <dgm:chMax val="0"/>
          <dgm:bulletEnabled val="1"/>
        </dgm:presLayoutVars>
      </dgm:prSet>
      <dgm:spPr/>
    </dgm:pt>
    <dgm:pt modelId="{37F9B79B-869D-4CEA-B7E9-478A50D5C4EA}" type="pres">
      <dgm:prSet presAssocID="{7A780B0B-ECF9-4073-9DED-4B2DAF5D1B06}" presName="negativeSpace" presStyleCnt="0"/>
      <dgm:spPr/>
    </dgm:pt>
    <dgm:pt modelId="{8A87AE23-B4B6-4B1C-AAB9-493F1965451F}" type="pres">
      <dgm:prSet presAssocID="{7A780B0B-ECF9-4073-9DED-4B2DAF5D1B06}" presName="childText" presStyleLbl="conFgAcc1" presStyleIdx="0" presStyleCnt="2">
        <dgm:presLayoutVars>
          <dgm:bulletEnabled val="1"/>
        </dgm:presLayoutVars>
      </dgm:prSet>
      <dgm:spPr/>
    </dgm:pt>
    <dgm:pt modelId="{3250066A-2B58-4E7F-8140-CDE088901621}" type="pres">
      <dgm:prSet presAssocID="{B94A3E42-5DBC-4321-AE30-E7F5528C9B52}" presName="spaceBetweenRectangles" presStyleCnt="0"/>
      <dgm:spPr/>
    </dgm:pt>
    <dgm:pt modelId="{4BA47287-AAC6-4B69-9D98-4A76E184EF52}" type="pres">
      <dgm:prSet presAssocID="{C7EB8564-CE0F-4596-BDEB-2C27E78B343A}" presName="parentLin" presStyleCnt="0"/>
      <dgm:spPr/>
    </dgm:pt>
    <dgm:pt modelId="{553A048B-525B-4974-90E6-4FA8684877F8}" type="pres">
      <dgm:prSet presAssocID="{C7EB8564-CE0F-4596-BDEB-2C27E78B343A}" presName="parentLeftMargin" presStyleLbl="node1" presStyleIdx="0" presStyleCnt="2"/>
      <dgm:spPr/>
    </dgm:pt>
    <dgm:pt modelId="{0218140E-2924-4DEE-8B9F-F262C99EAE56}" type="pres">
      <dgm:prSet presAssocID="{C7EB8564-CE0F-4596-BDEB-2C27E78B343A}" presName="parentText" presStyleLbl="node1" presStyleIdx="1" presStyleCnt="2">
        <dgm:presLayoutVars>
          <dgm:chMax val="0"/>
          <dgm:bulletEnabled val="1"/>
        </dgm:presLayoutVars>
      </dgm:prSet>
      <dgm:spPr/>
    </dgm:pt>
    <dgm:pt modelId="{EFB8C57C-194A-40F6-AD4F-ACA279D7361E}" type="pres">
      <dgm:prSet presAssocID="{C7EB8564-CE0F-4596-BDEB-2C27E78B343A}" presName="negativeSpace" presStyleCnt="0"/>
      <dgm:spPr/>
    </dgm:pt>
    <dgm:pt modelId="{152A83F4-C8BC-40F0-A9EC-B8A0B57C3E66}" type="pres">
      <dgm:prSet presAssocID="{C7EB8564-CE0F-4596-BDEB-2C27E78B343A}" presName="childText" presStyleLbl="conFgAcc1" presStyleIdx="1" presStyleCnt="2">
        <dgm:presLayoutVars>
          <dgm:bulletEnabled val="1"/>
        </dgm:presLayoutVars>
      </dgm:prSet>
      <dgm:spPr/>
    </dgm:pt>
  </dgm:ptLst>
  <dgm:cxnLst>
    <dgm:cxn modelId="{9E21DA07-9F10-47D2-AC3C-3186C398109F}" srcId="{C7EB8564-CE0F-4596-BDEB-2C27E78B343A}" destId="{529B692A-7125-4445-B1A3-9CDF0A18D363}" srcOrd="2" destOrd="0" parTransId="{CBA7D287-D4A5-4D9B-B65D-FEE6601DCF83}" sibTransId="{634EBE6A-C6AD-4882-9ED5-63E39976AA64}"/>
    <dgm:cxn modelId="{1EFF1114-AF7C-4115-9960-F142499C78D0}" srcId="{C7EB8564-CE0F-4596-BDEB-2C27E78B343A}" destId="{F76E656A-CF03-4DE0-861B-F7F306483B7B}" srcOrd="4" destOrd="0" parTransId="{D429E3A0-26A2-4FDD-A12E-19500F84B123}" sibTransId="{51F92633-5145-4297-BEFE-3769E97F3AB5}"/>
    <dgm:cxn modelId="{785FE123-6D5A-4CE9-AA60-42CD4A6C32CD}" type="presOf" srcId="{5674A539-2DBF-4933-8BD5-C3D1C58D2727}" destId="{152A83F4-C8BC-40F0-A9EC-B8A0B57C3E66}" srcOrd="0" destOrd="3" presId="urn:microsoft.com/office/officeart/2005/8/layout/list1"/>
    <dgm:cxn modelId="{C3772725-7C74-4895-8720-598810A9D6FC}" type="presOf" srcId="{529B692A-7125-4445-B1A3-9CDF0A18D363}" destId="{152A83F4-C8BC-40F0-A9EC-B8A0B57C3E66}" srcOrd="0" destOrd="2" presId="urn:microsoft.com/office/officeart/2005/8/layout/list1"/>
    <dgm:cxn modelId="{A64CE630-7A8A-462C-AE93-1FD194A122B5}" type="presOf" srcId="{0A0287CA-0F24-4C39-8E3F-F2EF74A5FFFD}" destId="{152A83F4-C8BC-40F0-A9EC-B8A0B57C3E66}" srcOrd="0" destOrd="5" presId="urn:microsoft.com/office/officeart/2005/8/layout/list1"/>
    <dgm:cxn modelId="{864CE73C-AA77-44E0-AB88-AD5A80E9B5EB}" srcId="{C7EB8564-CE0F-4596-BDEB-2C27E78B343A}" destId="{0A0287CA-0F24-4C39-8E3F-F2EF74A5FFFD}" srcOrd="5" destOrd="0" parTransId="{3009C4B2-52BE-4803-ADA0-36C3888B9D7D}" sibTransId="{06A91CB4-95E6-422B-9079-FEF91F7A585F}"/>
    <dgm:cxn modelId="{74D1E83F-DCCE-4A8F-9377-E8968A6EDE14}" type="presOf" srcId="{C7EB8564-CE0F-4596-BDEB-2C27E78B343A}" destId="{0218140E-2924-4DEE-8B9F-F262C99EAE56}" srcOrd="1" destOrd="0" presId="urn:microsoft.com/office/officeart/2005/8/layout/list1"/>
    <dgm:cxn modelId="{CD578C43-24CB-4B5E-B781-7C238AFB4336}" srcId="{C7EB8564-CE0F-4596-BDEB-2C27E78B343A}" destId="{55BD3E39-24D7-4D01-91BE-E8CDD158F0B5}" srcOrd="6" destOrd="0" parTransId="{359015C3-12A3-48CD-8A43-A10F3B1B2D02}" sibTransId="{9F3B5CFB-F848-44E7-AB97-33F113165C42}"/>
    <dgm:cxn modelId="{CAA95F71-7B57-4D31-83A7-392CAE183C73}" srcId="{C7EB8564-CE0F-4596-BDEB-2C27E78B343A}" destId="{5674A539-2DBF-4933-8BD5-C3D1C58D2727}" srcOrd="3" destOrd="0" parTransId="{BEFD5C61-B738-42CA-8193-864414B1F396}" sibTransId="{18CC7517-E650-473B-A44D-628FF135F9DB}"/>
    <dgm:cxn modelId="{45058973-3EBB-4D8B-BCF0-91BF0AD0AA40}" srcId="{C7EB8564-CE0F-4596-BDEB-2C27E78B343A}" destId="{EC69CBD4-4930-4237-9ABC-BA331C0D3CEB}" srcOrd="0" destOrd="0" parTransId="{1D70282F-3769-404B-A094-6C6EEE34543C}" sibTransId="{34A5FDA2-5F4C-414C-9BB2-ADFB3148D99C}"/>
    <dgm:cxn modelId="{B86F1880-D0C3-4A47-BCEC-9BA9AB31698E}" type="presOf" srcId="{C7EB8564-CE0F-4596-BDEB-2C27E78B343A}" destId="{553A048B-525B-4974-90E6-4FA8684877F8}" srcOrd="0" destOrd="0" presId="urn:microsoft.com/office/officeart/2005/8/layout/list1"/>
    <dgm:cxn modelId="{260B8E8B-EB49-497F-8691-9A0A1535F806}" type="presOf" srcId="{7A780B0B-ECF9-4073-9DED-4B2DAF5D1B06}" destId="{159CB695-ADBF-4871-9C89-4D2B6BE1A9A4}" srcOrd="1" destOrd="0" presId="urn:microsoft.com/office/officeart/2005/8/layout/list1"/>
    <dgm:cxn modelId="{1DD9FA8F-CB2D-445D-815F-894F7A80CE2B}" srcId="{C7EB8564-CE0F-4596-BDEB-2C27E78B343A}" destId="{C427C3FC-2FBD-48B4-925B-8AB84661AA34}" srcOrd="1" destOrd="0" parTransId="{E572FE49-5412-4798-A6FC-E5C01B531152}" sibTransId="{11808B07-0112-4969-8E8A-4EE8E4F5A7BB}"/>
    <dgm:cxn modelId="{B95DD29B-FB8A-42A1-AD06-364E5AC4E48E}" type="presOf" srcId="{C427C3FC-2FBD-48B4-925B-8AB84661AA34}" destId="{152A83F4-C8BC-40F0-A9EC-B8A0B57C3E66}" srcOrd="0" destOrd="1" presId="urn:microsoft.com/office/officeart/2005/8/layout/list1"/>
    <dgm:cxn modelId="{28761FA4-CF0F-4BDF-BADF-8A477556B11C}" type="presOf" srcId="{F76E656A-CF03-4DE0-861B-F7F306483B7B}" destId="{152A83F4-C8BC-40F0-A9EC-B8A0B57C3E66}" srcOrd="0" destOrd="4" presId="urn:microsoft.com/office/officeart/2005/8/layout/list1"/>
    <dgm:cxn modelId="{D3496AAD-336D-4E20-A67D-63B5570D5C77}" srcId="{DE52CF23-8C8D-4C0D-A683-141EA7B12D9B}" destId="{7A780B0B-ECF9-4073-9DED-4B2DAF5D1B06}" srcOrd="0" destOrd="0" parTransId="{4CC9A599-910B-4BF0-8298-3F7E9B82A424}" sibTransId="{B94A3E42-5DBC-4321-AE30-E7F5528C9B52}"/>
    <dgm:cxn modelId="{9E3232AE-8B50-480B-8B10-AC994DE743BC}" type="presOf" srcId="{EC69CBD4-4930-4237-9ABC-BA331C0D3CEB}" destId="{152A83F4-C8BC-40F0-A9EC-B8A0B57C3E66}" srcOrd="0" destOrd="0" presId="urn:microsoft.com/office/officeart/2005/8/layout/list1"/>
    <dgm:cxn modelId="{860D2FB0-1682-4807-8A04-5BB1EFD4F247}" type="presOf" srcId="{55BD3E39-24D7-4D01-91BE-E8CDD158F0B5}" destId="{152A83F4-C8BC-40F0-A9EC-B8A0B57C3E66}" srcOrd="0" destOrd="6" presId="urn:microsoft.com/office/officeart/2005/8/layout/list1"/>
    <dgm:cxn modelId="{4BB008C0-6D27-4DD4-9A05-87041B7BC219}" type="presOf" srcId="{7A780B0B-ECF9-4073-9DED-4B2DAF5D1B06}" destId="{589C551F-99E8-4E5E-B435-79EF784F245E}" srcOrd="0" destOrd="0" presId="urn:microsoft.com/office/officeart/2005/8/layout/list1"/>
    <dgm:cxn modelId="{96F614C4-FB5F-4375-92E9-004C26157CF1}" srcId="{DE52CF23-8C8D-4C0D-A683-141EA7B12D9B}" destId="{C7EB8564-CE0F-4596-BDEB-2C27E78B343A}" srcOrd="1" destOrd="0" parTransId="{5FD5CC33-CF7B-4CD9-9E8F-EDEEC133040C}" sibTransId="{2CB6DA0A-40D7-4FE6-A915-945F3AE9F9F4}"/>
    <dgm:cxn modelId="{FDF769EB-85E8-4D41-BC4F-6BA103127A5E}" type="presOf" srcId="{DE52CF23-8C8D-4C0D-A683-141EA7B12D9B}" destId="{00E07778-3E4F-41B0-81BD-C759155C63A3}" srcOrd="0" destOrd="0" presId="urn:microsoft.com/office/officeart/2005/8/layout/list1"/>
    <dgm:cxn modelId="{ED8E4AE4-CACB-440E-8CA7-81F6970CDB6B}" type="presParOf" srcId="{00E07778-3E4F-41B0-81BD-C759155C63A3}" destId="{AF599FE9-2B08-4523-983F-CB86D82893C6}" srcOrd="0" destOrd="0" presId="urn:microsoft.com/office/officeart/2005/8/layout/list1"/>
    <dgm:cxn modelId="{903A4A9C-2B40-48FD-8085-FABA4B836A9F}" type="presParOf" srcId="{AF599FE9-2B08-4523-983F-CB86D82893C6}" destId="{589C551F-99E8-4E5E-B435-79EF784F245E}" srcOrd="0" destOrd="0" presId="urn:microsoft.com/office/officeart/2005/8/layout/list1"/>
    <dgm:cxn modelId="{E3139BF0-6A55-4CD0-A17E-62E6C08AC363}" type="presParOf" srcId="{AF599FE9-2B08-4523-983F-CB86D82893C6}" destId="{159CB695-ADBF-4871-9C89-4D2B6BE1A9A4}" srcOrd="1" destOrd="0" presId="urn:microsoft.com/office/officeart/2005/8/layout/list1"/>
    <dgm:cxn modelId="{36B7C787-588B-476F-B650-8F84E5B2AF9D}" type="presParOf" srcId="{00E07778-3E4F-41B0-81BD-C759155C63A3}" destId="{37F9B79B-869D-4CEA-B7E9-478A50D5C4EA}" srcOrd="1" destOrd="0" presId="urn:microsoft.com/office/officeart/2005/8/layout/list1"/>
    <dgm:cxn modelId="{1355EF97-B0C5-447C-A45A-08FF955EF51E}" type="presParOf" srcId="{00E07778-3E4F-41B0-81BD-C759155C63A3}" destId="{8A87AE23-B4B6-4B1C-AAB9-493F1965451F}" srcOrd="2" destOrd="0" presId="urn:microsoft.com/office/officeart/2005/8/layout/list1"/>
    <dgm:cxn modelId="{926DA7E8-50D5-4580-ADC6-B3BC2AF6ADCB}" type="presParOf" srcId="{00E07778-3E4F-41B0-81BD-C759155C63A3}" destId="{3250066A-2B58-4E7F-8140-CDE088901621}" srcOrd="3" destOrd="0" presId="urn:microsoft.com/office/officeart/2005/8/layout/list1"/>
    <dgm:cxn modelId="{C327D24C-6316-4103-8278-F47BAE5737A5}" type="presParOf" srcId="{00E07778-3E4F-41B0-81BD-C759155C63A3}" destId="{4BA47287-AAC6-4B69-9D98-4A76E184EF52}" srcOrd="4" destOrd="0" presId="urn:microsoft.com/office/officeart/2005/8/layout/list1"/>
    <dgm:cxn modelId="{AA07105D-F71B-4999-8094-D71AA67676AD}" type="presParOf" srcId="{4BA47287-AAC6-4B69-9D98-4A76E184EF52}" destId="{553A048B-525B-4974-90E6-4FA8684877F8}" srcOrd="0" destOrd="0" presId="urn:microsoft.com/office/officeart/2005/8/layout/list1"/>
    <dgm:cxn modelId="{8F71903D-C783-4767-8BF1-3327A82CF7C7}" type="presParOf" srcId="{4BA47287-AAC6-4B69-9D98-4A76E184EF52}" destId="{0218140E-2924-4DEE-8B9F-F262C99EAE56}" srcOrd="1" destOrd="0" presId="urn:microsoft.com/office/officeart/2005/8/layout/list1"/>
    <dgm:cxn modelId="{9D6A5B62-9D92-4346-89A1-C93AC0E44F43}" type="presParOf" srcId="{00E07778-3E4F-41B0-81BD-C759155C63A3}" destId="{EFB8C57C-194A-40F6-AD4F-ACA279D7361E}" srcOrd="5" destOrd="0" presId="urn:microsoft.com/office/officeart/2005/8/layout/list1"/>
    <dgm:cxn modelId="{08BDDF62-0DFE-4787-B299-685DBF0AEBA1}" type="presParOf" srcId="{00E07778-3E4F-41B0-81BD-C759155C63A3}" destId="{152A83F4-C8BC-40F0-A9EC-B8A0B57C3E6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6CEB2-CE65-4EF1-88AE-09976231549B}">
      <dsp:nvSpPr>
        <dsp:cNvPr id="0" name=""/>
        <dsp:cNvSpPr/>
      </dsp:nvSpPr>
      <dsp:spPr>
        <a:xfrm>
          <a:off x="0" y="441929"/>
          <a:ext cx="6940269" cy="655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8642" tIns="541528" rIns="538642" bIns="184912" numCol="1" spcCol="1270" anchor="t" anchorCtr="0">
          <a:noAutofit/>
        </a:bodyPr>
        <a:lstStyle/>
        <a:p>
          <a:pPr marL="228600" lvl="1" indent="-228600" algn="l" defTabSz="1155700">
            <a:lnSpc>
              <a:spcPct val="90000"/>
            </a:lnSpc>
            <a:spcBef>
              <a:spcPct val="0"/>
            </a:spcBef>
            <a:spcAft>
              <a:spcPct val="15000"/>
            </a:spcAft>
            <a:buChar char="•"/>
          </a:pPr>
          <a:endParaRPr lang="en-US" sz="2600" kern="1200" dirty="0"/>
        </a:p>
      </dsp:txBody>
      <dsp:txXfrm>
        <a:off x="0" y="441929"/>
        <a:ext cx="6940269" cy="655200"/>
      </dsp:txXfrm>
    </dsp:sp>
    <dsp:sp modelId="{5090A683-4A9C-4509-BD21-8AC0EEBA27BC}">
      <dsp:nvSpPr>
        <dsp:cNvPr id="0" name=""/>
        <dsp:cNvSpPr/>
      </dsp:nvSpPr>
      <dsp:spPr>
        <a:xfrm>
          <a:off x="357403" y="122495"/>
          <a:ext cx="4832585" cy="7675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marL="0" lvl="0" indent="0" algn="l" defTabSz="889000">
            <a:lnSpc>
              <a:spcPct val="90000"/>
            </a:lnSpc>
            <a:spcBef>
              <a:spcPct val="0"/>
            </a:spcBef>
            <a:spcAft>
              <a:spcPct val="35000"/>
            </a:spcAft>
            <a:buNone/>
          </a:pPr>
          <a:r>
            <a:rPr lang="en-US" sz="2000" kern="1200" dirty="0"/>
            <a:t>The Annual Docketing Process</a:t>
          </a:r>
        </a:p>
      </dsp:txBody>
      <dsp:txXfrm>
        <a:off x="394870" y="159962"/>
        <a:ext cx="4757651" cy="692586"/>
      </dsp:txXfrm>
    </dsp:sp>
    <dsp:sp modelId="{30F15FB3-DBAD-4D91-A963-73665311A1EA}">
      <dsp:nvSpPr>
        <dsp:cNvPr id="0" name=""/>
        <dsp:cNvSpPr/>
      </dsp:nvSpPr>
      <dsp:spPr>
        <a:xfrm>
          <a:off x="0" y="1621289"/>
          <a:ext cx="6940269" cy="655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51FFCA-626A-4787-AFD5-DCCD7CA4E164}">
      <dsp:nvSpPr>
        <dsp:cNvPr id="0" name=""/>
        <dsp:cNvSpPr/>
      </dsp:nvSpPr>
      <dsp:spPr>
        <a:xfrm>
          <a:off x="368989" y="1258329"/>
          <a:ext cx="4858188" cy="7675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marL="0" lvl="0" indent="0" algn="l" defTabSz="889000">
            <a:lnSpc>
              <a:spcPct val="90000"/>
            </a:lnSpc>
            <a:spcBef>
              <a:spcPct val="0"/>
            </a:spcBef>
            <a:spcAft>
              <a:spcPct val="35000"/>
            </a:spcAft>
            <a:buNone/>
          </a:pPr>
          <a:r>
            <a:rPr lang="en-US" sz="2000" kern="1200" dirty="0"/>
            <a:t>Docket Timeline</a:t>
          </a:r>
        </a:p>
      </dsp:txBody>
      <dsp:txXfrm>
        <a:off x="406456" y="1295796"/>
        <a:ext cx="4783254" cy="692586"/>
      </dsp:txXfrm>
    </dsp:sp>
    <dsp:sp modelId="{F71DE0B7-F686-4FBE-9794-04AFF11A5043}">
      <dsp:nvSpPr>
        <dsp:cNvPr id="0" name=""/>
        <dsp:cNvSpPr/>
      </dsp:nvSpPr>
      <dsp:spPr>
        <a:xfrm>
          <a:off x="0" y="2800649"/>
          <a:ext cx="6940269" cy="655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CD9F1-185B-429C-A223-FE4475DC7F90}">
      <dsp:nvSpPr>
        <dsp:cNvPr id="0" name=""/>
        <dsp:cNvSpPr/>
      </dsp:nvSpPr>
      <dsp:spPr>
        <a:xfrm>
          <a:off x="308984" y="2440637"/>
          <a:ext cx="4769623" cy="7675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marL="0" lvl="0" indent="0" algn="l" defTabSz="889000">
            <a:lnSpc>
              <a:spcPct val="90000"/>
            </a:lnSpc>
            <a:spcBef>
              <a:spcPct val="0"/>
            </a:spcBef>
            <a:spcAft>
              <a:spcPct val="35000"/>
            </a:spcAft>
            <a:buNone/>
          </a:pPr>
          <a:r>
            <a:rPr lang="en-US" sz="2000" kern="1200" dirty="0"/>
            <a:t>Overview of Amendments</a:t>
          </a:r>
        </a:p>
      </dsp:txBody>
      <dsp:txXfrm>
        <a:off x="346451" y="2478104"/>
        <a:ext cx="4694689" cy="692586"/>
      </dsp:txXfrm>
    </dsp:sp>
    <dsp:sp modelId="{3FB41111-13FD-41E7-8EC7-F483A7C6C2A7}">
      <dsp:nvSpPr>
        <dsp:cNvPr id="0" name=""/>
        <dsp:cNvSpPr/>
      </dsp:nvSpPr>
      <dsp:spPr>
        <a:xfrm>
          <a:off x="0" y="3980010"/>
          <a:ext cx="6940269" cy="655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4FD560-A562-4999-8940-0C8856EB3F8A}">
      <dsp:nvSpPr>
        <dsp:cNvPr id="0" name=""/>
        <dsp:cNvSpPr/>
      </dsp:nvSpPr>
      <dsp:spPr>
        <a:xfrm>
          <a:off x="347013" y="3549108"/>
          <a:ext cx="4858188" cy="7675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marL="0" lvl="0" indent="0" algn="l" defTabSz="889000">
            <a:lnSpc>
              <a:spcPct val="90000"/>
            </a:lnSpc>
            <a:spcBef>
              <a:spcPct val="0"/>
            </a:spcBef>
            <a:spcAft>
              <a:spcPct val="35000"/>
            </a:spcAft>
            <a:buNone/>
          </a:pPr>
          <a:r>
            <a:rPr lang="en-US" sz="2000" kern="1200" dirty="0"/>
            <a:t>Council Options</a:t>
          </a:r>
        </a:p>
      </dsp:txBody>
      <dsp:txXfrm>
        <a:off x="384480" y="3586575"/>
        <a:ext cx="4783254"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6B3B1-E299-4C22-83F5-EA1875B41C0E}">
      <dsp:nvSpPr>
        <dsp:cNvPr id="0" name=""/>
        <dsp:cNvSpPr/>
      </dsp:nvSpPr>
      <dsp:spPr>
        <a:xfrm>
          <a:off x="684350" y="-13190"/>
          <a:ext cx="7053620" cy="7053620"/>
        </a:xfrm>
        <a:prstGeom prst="circularArrow">
          <a:avLst>
            <a:gd name="adj1" fmla="val 5544"/>
            <a:gd name="adj2" fmla="val 330680"/>
            <a:gd name="adj3" fmla="val 14626796"/>
            <a:gd name="adj4" fmla="val 16886974"/>
            <a:gd name="adj5" fmla="val 5757"/>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5F1AC4-C836-47EA-8A11-8C664C49387E}">
      <dsp:nvSpPr>
        <dsp:cNvPr id="0" name=""/>
        <dsp:cNvSpPr/>
      </dsp:nvSpPr>
      <dsp:spPr>
        <a:xfrm>
          <a:off x="3200090" y="62480"/>
          <a:ext cx="2022140" cy="981556"/>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Announce Comp Plan Amendment Applications</a:t>
          </a:r>
        </a:p>
      </dsp:txBody>
      <dsp:txXfrm>
        <a:off x="3248006" y="110396"/>
        <a:ext cx="1926308" cy="885724"/>
      </dsp:txXfrm>
    </dsp:sp>
    <dsp:sp modelId="{24F1DCAB-20FC-49EF-B539-456007DA6FC7}">
      <dsp:nvSpPr>
        <dsp:cNvPr id="0" name=""/>
        <dsp:cNvSpPr/>
      </dsp:nvSpPr>
      <dsp:spPr>
        <a:xfrm>
          <a:off x="5413506" y="556538"/>
          <a:ext cx="2022140" cy="981556"/>
        </a:xfrm>
        <a:prstGeom prst="roundRect">
          <a:avLst/>
        </a:prstGeom>
        <a:solidFill>
          <a:schemeClr val="accent1">
            <a:shade val="50000"/>
            <a:hueOff val="51438"/>
            <a:satOff val="-666"/>
            <a:lumOff val="8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First Application Deadline (Dec. 31)</a:t>
          </a:r>
        </a:p>
      </dsp:txBody>
      <dsp:txXfrm>
        <a:off x="5461422" y="604454"/>
        <a:ext cx="1926308" cy="885724"/>
      </dsp:txXfrm>
    </dsp:sp>
    <dsp:sp modelId="{406D3D6A-ECA6-426A-9AAF-D12B8D41FB42}">
      <dsp:nvSpPr>
        <dsp:cNvPr id="0" name=""/>
        <dsp:cNvSpPr/>
      </dsp:nvSpPr>
      <dsp:spPr>
        <a:xfrm>
          <a:off x="6060811" y="2008716"/>
          <a:ext cx="2022140" cy="981556"/>
        </a:xfrm>
        <a:prstGeom prst="roundRect">
          <a:avLst/>
        </a:prstGeom>
        <a:solidFill>
          <a:schemeClr val="accent1">
            <a:shade val="50000"/>
            <a:hueOff val="102876"/>
            <a:satOff val="-1331"/>
            <a:lumOff val="16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City Council establishes docket</a:t>
          </a:r>
        </a:p>
      </dsp:txBody>
      <dsp:txXfrm>
        <a:off x="6108727" y="2056632"/>
        <a:ext cx="1926308" cy="885724"/>
      </dsp:txXfrm>
    </dsp:sp>
    <dsp:sp modelId="{DD791C59-F3B7-4C73-80E1-3D1C74CCD55A}">
      <dsp:nvSpPr>
        <dsp:cNvPr id="0" name=""/>
        <dsp:cNvSpPr/>
      </dsp:nvSpPr>
      <dsp:spPr>
        <a:xfrm>
          <a:off x="6060811" y="3867726"/>
          <a:ext cx="2022140" cy="981556"/>
        </a:xfrm>
        <a:prstGeom prst="roundRect">
          <a:avLst/>
        </a:prstGeom>
        <a:solidFill>
          <a:schemeClr val="accent1">
            <a:shade val="50000"/>
            <a:hueOff val="154314"/>
            <a:satOff val="-1997"/>
            <a:lumOff val="24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Second Application Deadline (June 30)</a:t>
          </a:r>
        </a:p>
      </dsp:txBody>
      <dsp:txXfrm>
        <a:off x="6108727" y="3915642"/>
        <a:ext cx="1926308" cy="885724"/>
      </dsp:txXfrm>
    </dsp:sp>
    <dsp:sp modelId="{68CA2A14-3DB3-4DA7-A238-4EE19770CD57}">
      <dsp:nvSpPr>
        <dsp:cNvPr id="0" name=""/>
        <dsp:cNvSpPr/>
      </dsp:nvSpPr>
      <dsp:spPr>
        <a:xfrm>
          <a:off x="5289197" y="5268115"/>
          <a:ext cx="2022140" cy="981556"/>
        </a:xfrm>
        <a:prstGeom prst="roundRect">
          <a:avLst/>
        </a:prstGeom>
        <a:solidFill>
          <a:schemeClr val="accent1">
            <a:shade val="50000"/>
            <a:hueOff val="205752"/>
            <a:satOff val="-2662"/>
            <a:lumOff val="332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City Council establishes final docket</a:t>
          </a:r>
        </a:p>
      </dsp:txBody>
      <dsp:txXfrm>
        <a:off x="5337113" y="5316031"/>
        <a:ext cx="1926308" cy="885724"/>
      </dsp:txXfrm>
    </dsp:sp>
    <dsp:sp modelId="{10C47C4D-1793-4075-BB2A-43423873FF07}">
      <dsp:nvSpPr>
        <dsp:cNvPr id="0" name=""/>
        <dsp:cNvSpPr/>
      </dsp:nvSpPr>
      <dsp:spPr>
        <a:xfrm>
          <a:off x="3200090" y="5946162"/>
          <a:ext cx="2022140" cy="981556"/>
        </a:xfrm>
        <a:prstGeom prst="roundRect">
          <a:avLst/>
        </a:prstGeom>
        <a:solidFill>
          <a:schemeClr val="accent1">
            <a:shade val="50000"/>
            <a:hueOff val="257190"/>
            <a:satOff val="-3328"/>
            <a:lumOff val="41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Planning Commission Study Session(s)</a:t>
          </a:r>
        </a:p>
      </dsp:txBody>
      <dsp:txXfrm>
        <a:off x="3248006" y="5994078"/>
        <a:ext cx="1926308" cy="885724"/>
      </dsp:txXfrm>
    </dsp:sp>
    <dsp:sp modelId="{283E2C50-A93A-454E-B015-3145BDD44DE3}">
      <dsp:nvSpPr>
        <dsp:cNvPr id="0" name=""/>
        <dsp:cNvSpPr/>
      </dsp:nvSpPr>
      <dsp:spPr>
        <a:xfrm>
          <a:off x="1154257" y="5268110"/>
          <a:ext cx="2022140" cy="981556"/>
        </a:xfrm>
        <a:prstGeom prst="roundRect">
          <a:avLst/>
        </a:prstGeom>
        <a:solidFill>
          <a:schemeClr val="accent1">
            <a:shade val="50000"/>
            <a:hueOff val="205752"/>
            <a:satOff val="-2662"/>
            <a:lumOff val="332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Commerce and SEPA</a:t>
          </a:r>
        </a:p>
      </dsp:txBody>
      <dsp:txXfrm>
        <a:off x="1202173" y="5316026"/>
        <a:ext cx="1926308" cy="885724"/>
      </dsp:txXfrm>
    </dsp:sp>
    <dsp:sp modelId="{4AAC2270-7E93-4AB2-947C-A8E5FDA0FBB3}">
      <dsp:nvSpPr>
        <dsp:cNvPr id="0" name=""/>
        <dsp:cNvSpPr/>
      </dsp:nvSpPr>
      <dsp:spPr>
        <a:xfrm>
          <a:off x="339369" y="3867726"/>
          <a:ext cx="2022140" cy="981556"/>
        </a:xfrm>
        <a:prstGeom prst="roundRect">
          <a:avLst/>
        </a:prstGeom>
        <a:solidFill>
          <a:schemeClr val="accent1">
            <a:shade val="50000"/>
            <a:hueOff val="154314"/>
            <a:satOff val="-1997"/>
            <a:lumOff val="24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Hearing</a:t>
          </a:r>
        </a:p>
      </dsp:txBody>
      <dsp:txXfrm>
        <a:off x="387285" y="3915642"/>
        <a:ext cx="1926308" cy="885724"/>
      </dsp:txXfrm>
    </dsp:sp>
    <dsp:sp modelId="{BF9BA9F0-868B-49E5-BF04-B2D194D4F27D}">
      <dsp:nvSpPr>
        <dsp:cNvPr id="0" name=""/>
        <dsp:cNvSpPr/>
      </dsp:nvSpPr>
      <dsp:spPr>
        <a:xfrm>
          <a:off x="339369" y="2008716"/>
          <a:ext cx="2022140" cy="981556"/>
        </a:xfrm>
        <a:prstGeom prst="roundRect">
          <a:avLst/>
        </a:prstGeom>
        <a:solidFill>
          <a:schemeClr val="accent1">
            <a:shade val="50000"/>
            <a:hueOff val="102876"/>
            <a:satOff val="-1331"/>
            <a:lumOff val="16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Planning Commission Recommendation</a:t>
          </a:r>
        </a:p>
      </dsp:txBody>
      <dsp:txXfrm>
        <a:off x="387285" y="2056632"/>
        <a:ext cx="1926308" cy="885724"/>
      </dsp:txXfrm>
    </dsp:sp>
    <dsp:sp modelId="{ACDBC175-6B8C-489C-A9CF-2796AAF832AC}">
      <dsp:nvSpPr>
        <dsp:cNvPr id="0" name=""/>
        <dsp:cNvSpPr/>
      </dsp:nvSpPr>
      <dsp:spPr>
        <a:xfrm>
          <a:off x="1100607" y="566892"/>
          <a:ext cx="2022140" cy="981556"/>
        </a:xfrm>
        <a:prstGeom prst="roundRect">
          <a:avLst/>
        </a:prstGeom>
        <a:solidFill>
          <a:schemeClr val="accent1">
            <a:shade val="50000"/>
            <a:hueOff val="51438"/>
            <a:satOff val="-666"/>
            <a:lumOff val="8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City Council Decision</a:t>
          </a:r>
        </a:p>
      </dsp:txBody>
      <dsp:txXfrm>
        <a:off x="1148523" y="614808"/>
        <a:ext cx="1926308" cy="885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C1D6-104E-4C3B-8BC4-107B3B1ADB7D}">
      <dsp:nvSpPr>
        <dsp:cNvPr id="0" name=""/>
        <dsp:cNvSpPr/>
      </dsp:nvSpPr>
      <dsp:spPr>
        <a:xfrm>
          <a:off x="0" y="0"/>
          <a:ext cx="8229600" cy="203668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44503-06C1-4997-AB18-2D155926410D}">
      <dsp:nvSpPr>
        <dsp:cNvPr id="0" name=""/>
        <dsp:cNvSpPr/>
      </dsp:nvSpPr>
      <dsp:spPr>
        <a:xfrm>
          <a:off x="249154" y="271557"/>
          <a:ext cx="1797974" cy="1493567"/>
        </a:xfrm>
        <a:prstGeom prst="roundRect">
          <a:avLst>
            <a:gd name="adj" fmla="val 10000"/>
          </a:avLst>
        </a:prstGeom>
        <a:blipFill rotWithShape="1">
          <a:blip xmlns:r="http://schemas.openxmlformats.org/officeDocument/2006/relationships" r:embed="rId1"/>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936CD-D883-4F80-9085-1DD770D4EAF7}">
      <dsp:nvSpPr>
        <dsp:cNvPr id="0" name=""/>
        <dsp:cNvSpPr/>
      </dsp:nvSpPr>
      <dsp:spPr>
        <a:xfrm rot="10800000">
          <a:off x="249154" y="2036683"/>
          <a:ext cx="1797974"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Incorporate Water  System Plan</a:t>
          </a:r>
        </a:p>
      </dsp:txBody>
      <dsp:txXfrm rot="10800000">
        <a:off x="304448" y="2036683"/>
        <a:ext cx="1687386" cy="2433985"/>
      </dsp:txXfrm>
    </dsp:sp>
    <dsp:sp modelId="{1B58687A-AED6-4F3A-9A56-CF2BB6DCF25D}">
      <dsp:nvSpPr>
        <dsp:cNvPr id="0" name=""/>
        <dsp:cNvSpPr/>
      </dsp:nvSpPr>
      <dsp:spPr>
        <a:xfrm>
          <a:off x="2226926" y="271557"/>
          <a:ext cx="1797974" cy="1493567"/>
        </a:xfrm>
        <a:prstGeom prst="roundRect">
          <a:avLst>
            <a:gd name="adj" fmla="val 10000"/>
          </a:avLst>
        </a:prstGeom>
        <a:blipFill rotWithShape="1">
          <a:blip xmlns:r="http://schemas.openxmlformats.org/officeDocument/2006/relationships" r:embed="rId2"/>
          <a:srcRect/>
          <a:stretch>
            <a:fillRect t="-31000" b="-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5046C-B167-469D-9EC5-12E7DAB07D18}">
      <dsp:nvSpPr>
        <dsp:cNvPr id="0" name=""/>
        <dsp:cNvSpPr/>
      </dsp:nvSpPr>
      <dsp:spPr>
        <a:xfrm rot="10800000">
          <a:off x="2226926" y="2036683"/>
          <a:ext cx="1797974"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Revise CFP Text </a:t>
          </a:r>
        </a:p>
      </dsp:txBody>
      <dsp:txXfrm rot="10800000">
        <a:off x="2282220" y="2036683"/>
        <a:ext cx="1687386" cy="2433985"/>
      </dsp:txXfrm>
    </dsp:sp>
    <dsp:sp modelId="{019BC081-AB88-458E-B24A-F354D0E769C8}">
      <dsp:nvSpPr>
        <dsp:cNvPr id="0" name=""/>
        <dsp:cNvSpPr/>
      </dsp:nvSpPr>
      <dsp:spPr>
        <a:xfrm>
          <a:off x="4204698" y="271557"/>
          <a:ext cx="1797974" cy="1493567"/>
        </a:xfrm>
        <a:prstGeom prst="roundRect">
          <a:avLst>
            <a:gd name="adj" fmla="val 10000"/>
          </a:avLst>
        </a:prstGeom>
        <a:blipFill rotWithShape="1">
          <a:blip xmlns:r="http://schemas.openxmlformats.org/officeDocument/2006/relationships" r:embed="rId3"/>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1AE575-1848-4DA4-9F1F-592A2EB5B090}">
      <dsp:nvSpPr>
        <dsp:cNvPr id="0" name=""/>
        <dsp:cNvSpPr/>
      </dsp:nvSpPr>
      <dsp:spPr>
        <a:xfrm rot="10800000">
          <a:off x="4204698" y="2036683"/>
          <a:ext cx="1797974"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Amend Water Service Map</a:t>
          </a:r>
        </a:p>
      </dsp:txBody>
      <dsp:txXfrm rot="10800000">
        <a:off x="4259992" y="2036683"/>
        <a:ext cx="1687386" cy="2433985"/>
      </dsp:txXfrm>
    </dsp:sp>
    <dsp:sp modelId="{07AC0B2F-7339-4C35-B740-AE650598E310}">
      <dsp:nvSpPr>
        <dsp:cNvPr id="0" name=""/>
        <dsp:cNvSpPr/>
      </dsp:nvSpPr>
      <dsp:spPr>
        <a:xfrm>
          <a:off x="6182470" y="271557"/>
          <a:ext cx="1797974" cy="1493567"/>
        </a:xfrm>
        <a:prstGeom prst="roundRect">
          <a:avLst>
            <a:gd name="adj" fmla="val 10000"/>
          </a:avLst>
        </a:prstGeom>
        <a:blipFill rotWithShape="1">
          <a:blip xmlns:r="http://schemas.openxmlformats.org/officeDocument/2006/relationships" r:embed="rId4"/>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F6630-006B-480C-B475-59266C7161F8}">
      <dsp:nvSpPr>
        <dsp:cNvPr id="0" name=""/>
        <dsp:cNvSpPr/>
      </dsp:nvSpPr>
      <dsp:spPr>
        <a:xfrm rot="10800000">
          <a:off x="6182470" y="2036683"/>
          <a:ext cx="1797974"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Update 6-year CIP based on new plan</a:t>
          </a:r>
        </a:p>
      </dsp:txBody>
      <dsp:txXfrm rot="10800000">
        <a:off x="6237764" y="2036683"/>
        <a:ext cx="1687386" cy="2433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17181-7F38-4D00-92CB-EA03D750A74B}">
      <dsp:nvSpPr>
        <dsp:cNvPr id="0" name=""/>
        <dsp:cNvSpPr/>
      </dsp:nvSpPr>
      <dsp:spPr>
        <a:xfrm>
          <a:off x="0" y="806386"/>
          <a:ext cx="8300720" cy="107518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E16C2-D359-464C-B4D2-43BAE173A75A}">
      <dsp:nvSpPr>
        <dsp:cNvPr id="0" name=""/>
        <dsp:cNvSpPr/>
      </dsp:nvSpPr>
      <dsp:spPr>
        <a:xfrm>
          <a:off x="4400" y="0"/>
          <a:ext cx="714052" cy="107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t>Docketed 2018</a:t>
          </a:r>
        </a:p>
      </dsp:txBody>
      <dsp:txXfrm>
        <a:off x="4400" y="0"/>
        <a:ext cx="714052" cy="1075181"/>
      </dsp:txXfrm>
    </dsp:sp>
    <dsp:sp modelId="{99EFAC64-56B5-4D79-8A2D-A3BC4F0162DB}">
      <dsp:nvSpPr>
        <dsp:cNvPr id="0" name=""/>
        <dsp:cNvSpPr/>
      </dsp:nvSpPr>
      <dsp:spPr>
        <a:xfrm>
          <a:off x="227028" y="1209579"/>
          <a:ext cx="268795" cy="2687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26953-ADAD-40A3-8028-42F97889A3CF}">
      <dsp:nvSpPr>
        <dsp:cNvPr id="0" name=""/>
        <dsp:cNvSpPr/>
      </dsp:nvSpPr>
      <dsp:spPr>
        <a:xfrm>
          <a:off x="754155" y="1612772"/>
          <a:ext cx="714052" cy="107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t>SEPA Issued August 2019</a:t>
          </a:r>
        </a:p>
      </dsp:txBody>
      <dsp:txXfrm>
        <a:off x="754155" y="1612772"/>
        <a:ext cx="714052" cy="1075181"/>
      </dsp:txXfrm>
    </dsp:sp>
    <dsp:sp modelId="{ADDF9684-100D-4DE0-BED9-E643A7250944}">
      <dsp:nvSpPr>
        <dsp:cNvPr id="0" name=""/>
        <dsp:cNvSpPr/>
      </dsp:nvSpPr>
      <dsp:spPr>
        <a:xfrm>
          <a:off x="976783" y="1209579"/>
          <a:ext cx="268795" cy="2687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6CCCF-E146-43A1-A307-1FD49F436516}">
      <dsp:nvSpPr>
        <dsp:cNvPr id="0" name=""/>
        <dsp:cNvSpPr/>
      </dsp:nvSpPr>
      <dsp:spPr>
        <a:xfrm>
          <a:off x="1503910" y="0"/>
          <a:ext cx="714052" cy="107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t>Public Hearing Aug. – Sep. 2019</a:t>
          </a:r>
        </a:p>
      </dsp:txBody>
      <dsp:txXfrm>
        <a:off x="1503910" y="0"/>
        <a:ext cx="714052" cy="1075181"/>
      </dsp:txXfrm>
    </dsp:sp>
    <dsp:sp modelId="{BD1457E7-2214-4734-B8BB-3E97C4E6281E}">
      <dsp:nvSpPr>
        <dsp:cNvPr id="0" name=""/>
        <dsp:cNvSpPr/>
      </dsp:nvSpPr>
      <dsp:spPr>
        <a:xfrm>
          <a:off x="1726538" y="1209579"/>
          <a:ext cx="268795" cy="2687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E2353-B51F-465E-90F0-205EDA4F82CC}">
      <dsp:nvSpPr>
        <dsp:cNvPr id="0" name=""/>
        <dsp:cNvSpPr/>
      </dsp:nvSpPr>
      <dsp:spPr>
        <a:xfrm>
          <a:off x="2253665" y="1612772"/>
          <a:ext cx="714052" cy="107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t>Submitted to DOH for review 2019</a:t>
          </a:r>
        </a:p>
      </dsp:txBody>
      <dsp:txXfrm>
        <a:off x="2253665" y="1612772"/>
        <a:ext cx="714052" cy="1075181"/>
      </dsp:txXfrm>
    </dsp:sp>
    <dsp:sp modelId="{50575175-7128-4B34-B149-ED0468994EA1}">
      <dsp:nvSpPr>
        <dsp:cNvPr id="0" name=""/>
        <dsp:cNvSpPr/>
      </dsp:nvSpPr>
      <dsp:spPr>
        <a:xfrm>
          <a:off x="2476293" y="1209579"/>
          <a:ext cx="268795" cy="2687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9CCAFC-EB26-481A-9520-23072639F5C8}">
      <dsp:nvSpPr>
        <dsp:cNvPr id="0" name=""/>
        <dsp:cNvSpPr/>
      </dsp:nvSpPr>
      <dsp:spPr>
        <a:xfrm>
          <a:off x="3003420" y="0"/>
          <a:ext cx="714052" cy="107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t>SEPA Issued</a:t>
          </a:r>
        </a:p>
        <a:p>
          <a:pPr marL="0" lvl="0" indent="0" algn="ctr" defTabSz="444500">
            <a:lnSpc>
              <a:spcPct val="90000"/>
            </a:lnSpc>
            <a:spcBef>
              <a:spcPct val="0"/>
            </a:spcBef>
            <a:spcAft>
              <a:spcPct val="35000"/>
            </a:spcAft>
            <a:buNone/>
          </a:pPr>
          <a:r>
            <a:rPr lang="en-US" sz="1000" kern="1200" dirty="0"/>
            <a:t>December 2020 </a:t>
          </a:r>
        </a:p>
      </dsp:txBody>
      <dsp:txXfrm>
        <a:off x="3003420" y="0"/>
        <a:ext cx="714052" cy="1075181"/>
      </dsp:txXfrm>
    </dsp:sp>
    <dsp:sp modelId="{E51AC8F0-AE7C-4CA3-B944-E3D6BC33BC6A}">
      <dsp:nvSpPr>
        <dsp:cNvPr id="0" name=""/>
        <dsp:cNvSpPr/>
      </dsp:nvSpPr>
      <dsp:spPr>
        <a:xfrm>
          <a:off x="3226048" y="1209579"/>
          <a:ext cx="268795" cy="2687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85191-9925-42CF-BF90-262B28BF5D4A}">
      <dsp:nvSpPr>
        <dsp:cNvPr id="0" name=""/>
        <dsp:cNvSpPr/>
      </dsp:nvSpPr>
      <dsp:spPr>
        <a:xfrm>
          <a:off x="3753175" y="1612772"/>
          <a:ext cx="714052" cy="107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t>Revised Plan</a:t>
          </a:r>
        </a:p>
        <a:p>
          <a:pPr marL="0" lvl="0" indent="0" algn="ctr" defTabSz="444500">
            <a:lnSpc>
              <a:spcPct val="90000"/>
            </a:lnSpc>
            <a:spcBef>
              <a:spcPct val="0"/>
            </a:spcBef>
            <a:spcAft>
              <a:spcPct val="35000"/>
            </a:spcAft>
            <a:buNone/>
          </a:pPr>
          <a:r>
            <a:rPr lang="en-US" sz="1000" kern="1200" dirty="0"/>
            <a:t>April 2021</a:t>
          </a:r>
        </a:p>
      </dsp:txBody>
      <dsp:txXfrm>
        <a:off x="3753175" y="1612772"/>
        <a:ext cx="714052" cy="1075181"/>
      </dsp:txXfrm>
    </dsp:sp>
    <dsp:sp modelId="{77FC81F9-0078-4F8B-AB85-C009C06B54C2}">
      <dsp:nvSpPr>
        <dsp:cNvPr id="0" name=""/>
        <dsp:cNvSpPr/>
      </dsp:nvSpPr>
      <dsp:spPr>
        <a:xfrm>
          <a:off x="3975803" y="1209579"/>
          <a:ext cx="268795" cy="2687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7DA2-BD28-4909-BFB7-96132B614AE4}">
      <dsp:nvSpPr>
        <dsp:cNvPr id="0" name=""/>
        <dsp:cNvSpPr/>
      </dsp:nvSpPr>
      <dsp:spPr>
        <a:xfrm>
          <a:off x="4502930" y="0"/>
          <a:ext cx="714052" cy="107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t>City Council Study Session May 2021</a:t>
          </a:r>
        </a:p>
      </dsp:txBody>
      <dsp:txXfrm>
        <a:off x="4502930" y="0"/>
        <a:ext cx="714052" cy="1075181"/>
      </dsp:txXfrm>
    </dsp:sp>
    <dsp:sp modelId="{F64594FC-0572-4893-9CB3-223F20F26E0B}">
      <dsp:nvSpPr>
        <dsp:cNvPr id="0" name=""/>
        <dsp:cNvSpPr/>
      </dsp:nvSpPr>
      <dsp:spPr>
        <a:xfrm>
          <a:off x="4725558" y="1209579"/>
          <a:ext cx="268795" cy="2687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A9710-494A-4324-B91D-AF17BD023862}">
      <dsp:nvSpPr>
        <dsp:cNvPr id="0" name=""/>
        <dsp:cNvSpPr/>
      </dsp:nvSpPr>
      <dsp:spPr>
        <a:xfrm>
          <a:off x="5252685" y="1612772"/>
          <a:ext cx="714052" cy="107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t>Council Approval June 2021</a:t>
          </a:r>
        </a:p>
      </dsp:txBody>
      <dsp:txXfrm>
        <a:off x="5252685" y="1612772"/>
        <a:ext cx="714052" cy="1075181"/>
      </dsp:txXfrm>
    </dsp:sp>
    <dsp:sp modelId="{8EBF7990-E088-4CC7-9D7E-DFED2291D2C7}">
      <dsp:nvSpPr>
        <dsp:cNvPr id="0" name=""/>
        <dsp:cNvSpPr/>
      </dsp:nvSpPr>
      <dsp:spPr>
        <a:xfrm>
          <a:off x="5475313" y="1209579"/>
          <a:ext cx="268795" cy="2687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D4688-351F-43B4-AA6D-A37B31BB9C80}">
      <dsp:nvSpPr>
        <dsp:cNvPr id="0" name=""/>
        <dsp:cNvSpPr/>
      </dsp:nvSpPr>
      <dsp:spPr>
        <a:xfrm>
          <a:off x="6002440" y="0"/>
          <a:ext cx="714052" cy="107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t>Submitted to DOH July 2021</a:t>
          </a:r>
        </a:p>
      </dsp:txBody>
      <dsp:txXfrm>
        <a:off x="6002440" y="0"/>
        <a:ext cx="714052" cy="1075181"/>
      </dsp:txXfrm>
    </dsp:sp>
    <dsp:sp modelId="{011305B2-7BD8-438B-B742-F1EDE7F4920F}">
      <dsp:nvSpPr>
        <dsp:cNvPr id="0" name=""/>
        <dsp:cNvSpPr/>
      </dsp:nvSpPr>
      <dsp:spPr>
        <a:xfrm>
          <a:off x="6225068" y="1209579"/>
          <a:ext cx="268795" cy="2687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CA139-7B7F-4CF7-A8EF-29AF2CE53E93}">
      <dsp:nvSpPr>
        <dsp:cNvPr id="0" name=""/>
        <dsp:cNvSpPr/>
      </dsp:nvSpPr>
      <dsp:spPr>
        <a:xfrm>
          <a:off x="6752195" y="1612772"/>
          <a:ext cx="714052" cy="107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t>Adopted by DOH Dec. 2021</a:t>
          </a:r>
        </a:p>
      </dsp:txBody>
      <dsp:txXfrm>
        <a:off x="6752195" y="1612772"/>
        <a:ext cx="714052" cy="1075181"/>
      </dsp:txXfrm>
    </dsp:sp>
    <dsp:sp modelId="{968A564C-FC36-4072-84A4-FED429BF3C11}">
      <dsp:nvSpPr>
        <dsp:cNvPr id="0" name=""/>
        <dsp:cNvSpPr/>
      </dsp:nvSpPr>
      <dsp:spPr>
        <a:xfrm>
          <a:off x="6974823" y="1209579"/>
          <a:ext cx="268795" cy="2687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7AE23-B4B6-4B1C-AAB9-493F1965451F}">
      <dsp:nvSpPr>
        <dsp:cNvPr id="0" name=""/>
        <dsp:cNvSpPr/>
      </dsp:nvSpPr>
      <dsp:spPr>
        <a:xfrm>
          <a:off x="0" y="775865"/>
          <a:ext cx="82296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59CB695-ADBF-4871-9C89-4D2B6BE1A9A4}">
      <dsp:nvSpPr>
        <dsp:cNvPr id="0" name=""/>
        <dsp:cNvSpPr/>
      </dsp:nvSpPr>
      <dsp:spPr>
        <a:xfrm>
          <a:off x="411480" y="7897"/>
          <a:ext cx="6380458" cy="106316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Evaluation of existing facilities; system operations; water quality; projected water demands; and a statement of existing and future capital and operational requirements. </a:t>
          </a:r>
        </a:p>
      </dsp:txBody>
      <dsp:txXfrm>
        <a:off x="463380" y="59797"/>
        <a:ext cx="6276658" cy="959368"/>
      </dsp:txXfrm>
    </dsp:sp>
    <dsp:sp modelId="{152A83F4-C8BC-40F0-A9EC-B8A0B57C3E66}">
      <dsp:nvSpPr>
        <dsp:cNvPr id="0" name=""/>
        <dsp:cNvSpPr/>
      </dsp:nvSpPr>
      <dsp:spPr>
        <a:xfrm>
          <a:off x="0" y="1683065"/>
          <a:ext cx="8229600" cy="2835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16560"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Minor Water Service Area Changes; </a:t>
          </a:r>
        </a:p>
        <a:p>
          <a:pPr marL="171450" lvl="1" indent="-171450" algn="l" defTabSz="800100">
            <a:lnSpc>
              <a:spcPct val="90000"/>
            </a:lnSpc>
            <a:spcBef>
              <a:spcPct val="0"/>
            </a:spcBef>
            <a:spcAft>
              <a:spcPct val="15000"/>
            </a:spcAft>
            <a:buChar char="•"/>
          </a:pPr>
          <a:r>
            <a:rPr lang="en-US" sz="1800" kern="1200" dirty="0"/>
            <a:t>Population, Land Use and Growth projections based on City Comprehensive Plan; </a:t>
          </a:r>
        </a:p>
        <a:p>
          <a:pPr marL="171450" lvl="1" indent="-171450" algn="l" defTabSz="800100">
            <a:lnSpc>
              <a:spcPct val="90000"/>
            </a:lnSpc>
            <a:spcBef>
              <a:spcPct val="0"/>
            </a:spcBef>
            <a:spcAft>
              <a:spcPct val="15000"/>
            </a:spcAft>
            <a:buChar char="•"/>
          </a:pPr>
          <a:r>
            <a:rPr lang="en-US" sz="1800" kern="1200" dirty="0"/>
            <a:t>Water use and demand forecast; </a:t>
          </a:r>
        </a:p>
        <a:p>
          <a:pPr marL="171450" lvl="1" indent="-171450" algn="l" defTabSz="800100">
            <a:lnSpc>
              <a:spcPct val="90000"/>
            </a:lnSpc>
            <a:spcBef>
              <a:spcPct val="0"/>
            </a:spcBef>
            <a:spcAft>
              <a:spcPct val="15000"/>
            </a:spcAft>
            <a:buChar char="•"/>
          </a:pPr>
          <a:r>
            <a:rPr lang="en-US" sz="1800" kern="1200" dirty="0"/>
            <a:t>Supply, storage and distribution system analysis; </a:t>
          </a:r>
        </a:p>
        <a:p>
          <a:pPr marL="171450" lvl="1" indent="-171450" algn="l" defTabSz="800100">
            <a:lnSpc>
              <a:spcPct val="90000"/>
            </a:lnSpc>
            <a:spcBef>
              <a:spcPct val="0"/>
            </a:spcBef>
            <a:spcAft>
              <a:spcPct val="15000"/>
            </a:spcAft>
            <a:buChar char="•"/>
          </a:pPr>
          <a:r>
            <a:rPr lang="en-US" sz="1800" kern="1200" dirty="0"/>
            <a:t>Capital improvement plan; </a:t>
          </a:r>
        </a:p>
        <a:p>
          <a:pPr marL="171450" lvl="1" indent="-171450" algn="l" defTabSz="800100">
            <a:lnSpc>
              <a:spcPct val="90000"/>
            </a:lnSpc>
            <a:spcBef>
              <a:spcPct val="0"/>
            </a:spcBef>
            <a:spcAft>
              <a:spcPct val="15000"/>
            </a:spcAft>
            <a:buChar char="•"/>
          </a:pPr>
          <a:r>
            <a:rPr lang="en-US" sz="1800" kern="1200" dirty="0"/>
            <a:t>Water use efficiency program; and </a:t>
          </a:r>
        </a:p>
        <a:p>
          <a:pPr marL="171450" lvl="1" indent="-171450" algn="l" defTabSz="800100">
            <a:lnSpc>
              <a:spcPct val="90000"/>
            </a:lnSpc>
            <a:spcBef>
              <a:spcPct val="0"/>
            </a:spcBef>
            <a:spcAft>
              <a:spcPct val="15000"/>
            </a:spcAft>
            <a:buChar char="•"/>
          </a:pPr>
          <a:r>
            <a:rPr lang="en-US" sz="1800" kern="1200" dirty="0"/>
            <a:t>Coliform monitoring plan.</a:t>
          </a:r>
        </a:p>
      </dsp:txBody>
      <dsp:txXfrm>
        <a:off x="0" y="1683065"/>
        <a:ext cx="8229600" cy="2835000"/>
      </dsp:txXfrm>
    </dsp:sp>
    <dsp:sp modelId="{0218140E-2924-4DEE-8B9F-F262C99EAE56}">
      <dsp:nvSpPr>
        <dsp:cNvPr id="0" name=""/>
        <dsp:cNvSpPr/>
      </dsp:nvSpPr>
      <dsp:spPr>
        <a:xfrm>
          <a:off x="411480" y="1387865"/>
          <a:ext cx="5760720" cy="5904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a:t>Key updates: </a:t>
          </a:r>
        </a:p>
      </dsp:txBody>
      <dsp:txXfrm>
        <a:off x="440301" y="1416686"/>
        <a:ext cx="570307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4899"/>
          </a:xfrm>
          <a:prstGeom prst="rect">
            <a:avLst/>
          </a:prstGeom>
        </p:spPr>
        <p:txBody>
          <a:bodyPr vert="horz" lIns="91449" tIns="45725" rIns="91449" bIns="45725" rtlCol="0"/>
          <a:lstStyle>
            <a:lvl1pPr algn="l">
              <a:defRPr sz="1200"/>
            </a:lvl1pPr>
          </a:lstStyle>
          <a:p>
            <a:endParaRPr lang="en-US"/>
          </a:p>
        </p:txBody>
      </p:sp>
      <p:sp>
        <p:nvSpPr>
          <p:cNvPr id="3" name="Date Placeholder 2"/>
          <p:cNvSpPr>
            <a:spLocks noGrp="1"/>
          </p:cNvSpPr>
          <p:nvPr>
            <p:ph type="dt" sz="quarter" idx="1"/>
          </p:nvPr>
        </p:nvSpPr>
        <p:spPr>
          <a:xfrm>
            <a:off x="3971838" y="0"/>
            <a:ext cx="3038528" cy="464899"/>
          </a:xfrm>
          <a:prstGeom prst="rect">
            <a:avLst/>
          </a:prstGeom>
        </p:spPr>
        <p:txBody>
          <a:bodyPr vert="horz" lIns="91449" tIns="45725" rIns="91449" bIns="45725" rtlCol="0"/>
          <a:lstStyle>
            <a:lvl1pPr algn="r">
              <a:defRPr sz="1200"/>
            </a:lvl1pPr>
          </a:lstStyle>
          <a:p>
            <a:fld id="{74D2E62F-F3F6-4C55-9329-08DCCEEC425E}" type="datetimeFigureOut">
              <a:rPr lang="en-US" smtClean="0"/>
              <a:t>1/10/2022</a:t>
            </a:fld>
            <a:endParaRPr lang="en-US"/>
          </a:p>
        </p:txBody>
      </p:sp>
      <p:sp>
        <p:nvSpPr>
          <p:cNvPr id="4" name="Footer Placeholder 3"/>
          <p:cNvSpPr>
            <a:spLocks noGrp="1"/>
          </p:cNvSpPr>
          <p:nvPr>
            <p:ph type="ftr" sz="quarter" idx="2"/>
          </p:nvPr>
        </p:nvSpPr>
        <p:spPr>
          <a:xfrm>
            <a:off x="0" y="8831476"/>
            <a:ext cx="3038528" cy="464899"/>
          </a:xfrm>
          <a:prstGeom prst="rect">
            <a:avLst/>
          </a:prstGeom>
        </p:spPr>
        <p:txBody>
          <a:bodyPr vert="horz" lIns="91449" tIns="45725" rIns="91449" bIns="45725" rtlCol="0" anchor="b"/>
          <a:lstStyle>
            <a:lvl1pPr algn="l">
              <a:defRPr sz="1200"/>
            </a:lvl1pPr>
          </a:lstStyle>
          <a:p>
            <a:endParaRPr lang="en-US"/>
          </a:p>
        </p:txBody>
      </p:sp>
      <p:sp>
        <p:nvSpPr>
          <p:cNvPr id="5" name="Slide Number Placeholder 4"/>
          <p:cNvSpPr>
            <a:spLocks noGrp="1"/>
          </p:cNvSpPr>
          <p:nvPr>
            <p:ph type="sldNum" sz="quarter" idx="3"/>
          </p:nvPr>
        </p:nvSpPr>
        <p:spPr>
          <a:xfrm>
            <a:off x="3971838" y="8831476"/>
            <a:ext cx="3038528" cy="464899"/>
          </a:xfrm>
          <a:prstGeom prst="rect">
            <a:avLst/>
          </a:prstGeom>
        </p:spPr>
        <p:txBody>
          <a:bodyPr vert="horz" lIns="91449" tIns="45725" rIns="91449" bIns="45725" rtlCol="0" anchor="b"/>
          <a:lstStyle>
            <a:lvl1pPr algn="r">
              <a:defRPr sz="1200"/>
            </a:lvl1pPr>
          </a:lstStyle>
          <a:p>
            <a:fld id="{F3389EAA-0BCE-4C49-B13C-FCCCF9D27EAC}" type="slidenum">
              <a:rPr lang="en-US" smtClean="0"/>
              <a:t>‹#›</a:t>
            </a:fld>
            <a:endParaRPr lang="en-US"/>
          </a:p>
        </p:txBody>
      </p:sp>
    </p:spTree>
    <p:extLst>
      <p:ext uri="{BB962C8B-B14F-4D97-AF65-F5344CB8AC3E}">
        <p14:creationId xmlns:p14="http://schemas.microsoft.com/office/powerpoint/2010/main" val="1644526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4899"/>
          </a:xfrm>
          <a:prstGeom prst="rect">
            <a:avLst/>
          </a:prstGeom>
        </p:spPr>
        <p:txBody>
          <a:bodyPr vert="horz" lIns="91449" tIns="45725" rIns="91449" bIns="45725" rtlCol="0"/>
          <a:lstStyle>
            <a:lvl1pPr algn="l">
              <a:defRPr sz="1200"/>
            </a:lvl1pPr>
          </a:lstStyle>
          <a:p>
            <a:endParaRPr lang="en-US" dirty="0"/>
          </a:p>
        </p:txBody>
      </p:sp>
      <p:sp>
        <p:nvSpPr>
          <p:cNvPr id="3" name="Date Placeholder 2"/>
          <p:cNvSpPr>
            <a:spLocks noGrp="1"/>
          </p:cNvSpPr>
          <p:nvPr>
            <p:ph type="dt" idx="1"/>
          </p:nvPr>
        </p:nvSpPr>
        <p:spPr>
          <a:xfrm>
            <a:off x="3971838" y="0"/>
            <a:ext cx="3038528" cy="464899"/>
          </a:xfrm>
          <a:prstGeom prst="rect">
            <a:avLst/>
          </a:prstGeom>
        </p:spPr>
        <p:txBody>
          <a:bodyPr vert="horz" lIns="91449" tIns="45725" rIns="91449" bIns="45725" rtlCol="0"/>
          <a:lstStyle>
            <a:lvl1pPr algn="r">
              <a:defRPr sz="1200"/>
            </a:lvl1pPr>
          </a:lstStyle>
          <a:p>
            <a:fld id="{E2582B25-BB1D-D741-B235-846D3BBBEED3}" type="datetimeFigureOut">
              <a:rPr lang="en-US" smtClean="0"/>
              <a:t>1/10/2022</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9" tIns="45725" rIns="91449" bIns="45725" rtlCol="0" anchor="ctr"/>
          <a:lstStyle/>
          <a:p>
            <a:endParaRPr lang="en-US" dirty="0"/>
          </a:p>
        </p:txBody>
      </p:sp>
      <p:sp>
        <p:nvSpPr>
          <p:cNvPr id="5" name="Notes Placeholder 4"/>
          <p:cNvSpPr>
            <a:spLocks noGrp="1"/>
          </p:cNvSpPr>
          <p:nvPr>
            <p:ph type="body" sz="quarter" idx="3"/>
          </p:nvPr>
        </p:nvSpPr>
        <p:spPr>
          <a:xfrm>
            <a:off x="701199" y="4416544"/>
            <a:ext cx="5609590" cy="4184095"/>
          </a:xfrm>
          <a:prstGeom prst="rect">
            <a:avLst/>
          </a:prstGeom>
        </p:spPr>
        <p:txBody>
          <a:bodyPr vert="horz" lIns="91449" tIns="45725" rIns="91449" bIns="457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6"/>
            <a:ext cx="3038528" cy="464899"/>
          </a:xfrm>
          <a:prstGeom prst="rect">
            <a:avLst/>
          </a:prstGeom>
        </p:spPr>
        <p:txBody>
          <a:bodyPr vert="horz" lIns="91449" tIns="45725" rIns="91449" bIns="457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838" y="8831476"/>
            <a:ext cx="3038528" cy="464899"/>
          </a:xfrm>
          <a:prstGeom prst="rect">
            <a:avLst/>
          </a:prstGeom>
        </p:spPr>
        <p:txBody>
          <a:bodyPr vert="horz" lIns="91449" tIns="45725" rIns="91449" bIns="45725" rtlCol="0" anchor="b"/>
          <a:lstStyle>
            <a:lvl1pPr algn="r">
              <a:defRPr sz="1200"/>
            </a:lvl1pPr>
          </a:lstStyle>
          <a:p>
            <a:fld id="{72552505-AEFD-1F48-B6AD-7D2EBDFF5C3F}" type="slidenum">
              <a:rPr lang="en-US" smtClean="0"/>
              <a:t>‹#›</a:t>
            </a:fld>
            <a:endParaRPr lang="en-US" dirty="0"/>
          </a:p>
        </p:txBody>
      </p:sp>
    </p:spTree>
    <p:extLst>
      <p:ext uri="{BB962C8B-B14F-4D97-AF65-F5344CB8AC3E}">
        <p14:creationId xmlns:p14="http://schemas.microsoft.com/office/powerpoint/2010/main" val="24258820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a:t>
            </a:fld>
            <a:endParaRPr lang="en-US" dirty="0"/>
          </a:p>
        </p:txBody>
      </p:sp>
    </p:spTree>
    <p:extLst>
      <p:ext uri="{BB962C8B-B14F-4D97-AF65-F5344CB8AC3E}">
        <p14:creationId xmlns:p14="http://schemas.microsoft.com/office/powerpoint/2010/main" val="1391812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2019 Docket, the Planning Commission and City Council considered an update to the Wharf District Master Plan, culminating in approval of an updated Plan in March, 2020 under Ordinance 20-2943. </a:t>
            </a:r>
          </a:p>
          <a:p>
            <a:endParaRPr lang="en-US" dirty="0"/>
          </a:p>
          <a:p>
            <a:r>
              <a:rPr lang="en-US" dirty="0"/>
              <a:t>It has since been identified that one of the maps included in the plan was an outdated version. This amendment seeks to correct this item, replacing Figure 25 with a version that was adopted in an earlier 2017 update to the Plan, which is available at the following link: 2017 Wharf District Master Plan.</a:t>
            </a:r>
          </a:p>
          <a:p>
            <a:endParaRPr lang="en-US" dirty="0"/>
          </a:p>
          <a:p>
            <a:r>
              <a:rPr lang="en-US" dirty="0"/>
              <a:t>Figure 25 contains a map identifying the height limits for Planning Area 3, the “Mariner Village” (Mixed Use) area, which is bound by Marine Drive on the north and Area 2 on the east and south and Blaine Marina on the west. Attachment 2 provides a description of the proposal and Attachment 3 contains an Exhibit prepared by the Port of Bellingham depicting the proposed map, and comparison to the 2020 and 2017 adopted maps.</a:t>
            </a:r>
          </a:p>
        </p:txBody>
      </p:sp>
      <p:sp>
        <p:nvSpPr>
          <p:cNvPr id="4" name="Slide Number Placeholder 3"/>
          <p:cNvSpPr>
            <a:spLocks noGrp="1"/>
          </p:cNvSpPr>
          <p:nvPr>
            <p:ph type="sldNum" sz="quarter" idx="5"/>
          </p:nvPr>
        </p:nvSpPr>
        <p:spPr/>
        <p:txBody>
          <a:bodyPr/>
          <a:lstStyle/>
          <a:p>
            <a:fld id="{72552505-AEFD-1F48-B6AD-7D2EBDFF5C3F}" type="slidenum">
              <a:rPr lang="en-US" smtClean="0"/>
              <a:t>10</a:t>
            </a:fld>
            <a:endParaRPr lang="en-US" dirty="0"/>
          </a:p>
        </p:txBody>
      </p:sp>
    </p:spTree>
    <p:extLst>
      <p:ext uri="{BB962C8B-B14F-4D97-AF65-F5344CB8AC3E}">
        <p14:creationId xmlns:p14="http://schemas.microsoft.com/office/powerpoint/2010/main" val="173890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a:t>CPA-3-18 &amp; </a:t>
            </a:r>
            <a:r>
              <a:rPr lang="en-US" sz="1200" dirty="0"/>
              <a:t>CPA-1-21</a:t>
            </a:r>
            <a:r>
              <a:rPr lang="en-US" b="1" dirty="0"/>
              <a:t>:</a:t>
            </a:r>
            <a:endParaRPr lang="en-US" dirty="0"/>
          </a:p>
          <a:p>
            <a:pPr marL="971550" lvl="1" indent="-514350">
              <a:buFont typeface="+mj-lt"/>
              <a:buAutoNum type="arabicPeriod"/>
            </a:pPr>
            <a:r>
              <a:rPr lang="en-US" dirty="0"/>
              <a:t>Approve (</a:t>
            </a:r>
            <a:r>
              <a:rPr lang="en-US" i="1" dirty="0"/>
              <a:t>recommended</a:t>
            </a:r>
            <a:r>
              <a:rPr lang="en-US" dirty="0"/>
              <a:t>); </a:t>
            </a:r>
          </a:p>
          <a:p>
            <a:pPr marL="971550" lvl="1" indent="-514350">
              <a:buFont typeface="+mj-lt"/>
              <a:buAutoNum type="arabicPeriod"/>
            </a:pPr>
            <a:r>
              <a:rPr lang="en-US" dirty="0"/>
              <a:t>Approve with modifications; </a:t>
            </a:r>
          </a:p>
          <a:p>
            <a:pPr marL="971550" lvl="1" indent="-514350">
              <a:buFont typeface="+mj-lt"/>
              <a:buAutoNum type="arabicPeriod"/>
            </a:pPr>
            <a:r>
              <a:rPr lang="en-US" dirty="0"/>
              <a:t>Deny.</a:t>
            </a:r>
          </a:p>
          <a:p>
            <a:pPr marL="457200" lvl="1" indent="0">
              <a:buNone/>
            </a:pPr>
            <a:r>
              <a:rPr lang="en-US" sz="1200" dirty="0"/>
              <a:t>CPA-2-21: Deferral </a:t>
            </a:r>
            <a:r>
              <a:rPr lang="en-US" dirty="0"/>
              <a:t>(</a:t>
            </a:r>
            <a:r>
              <a:rPr lang="en-US" i="1" dirty="0"/>
              <a:t>recommended</a:t>
            </a:r>
            <a:r>
              <a:rPr lang="en-US" dirty="0"/>
              <a:t>)</a:t>
            </a:r>
          </a:p>
          <a:p>
            <a:pPr marL="457200" lvl="1" indent="0">
              <a:buFont typeface="+mj-lt"/>
              <a:buNone/>
            </a:pPr>
            <a:endParaRPr lang="en-US" dirty="0"/>
          </a:p>
          <a:p>
            <a:pPr marL="457200" lvl="1" indent="0">
              <a:buFont typeface="+mj-lt"/>
              <a:buNone/>
            </a:pPr>
            <a:endParaRPr lang="en-US" dirty="0"/>
          </a:p>
          <a:p>
            <a:pPr marL="971550" lvl="1" indent="-514350">
              <a:buFont typeface="+mj-lt"/>
              <a:buAutoNum type="arabicPeriod"/>
            </a:pPr>
            <a:endParaRPr lang="en-US" dirty="0"/>
          </a:p>
          <a:p>
            <a:pPr marL="0" lvl="0" indent="0">
              <a:buFont typeface="+mj-lt"/>
              <a:buNone/>
            </a:pPr>
            <a:r>
              <a:rPr lang="en-US" dirty="0"/>
              <a:t>Separately - On July 8, 2021, the Planning Commission stated its intention to apply for a text amendment pursuant to the Blaine Municipal Code (BMC) 17.04.030(B) to facilitate updates to and modernization of the Manufacturing Zoning District. The purpose of the amendments will be to amend allowed uses; bulk and dimensional standards; and performance standards to encourage the growth of more agile, smaller scale, and local manufacturing businesses. </a:t>
            </a:r>
          </a:p>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11</a:t>
            </a:fld>
            <a:endParaRPr lang="en-US" dirty="0"/>
          </a:p>
        </p:txBody>
      </p:sp>
    </p:spTree>
    <p:extLst>
      <p:ext uri="{BB962C8B-B14F-4D97-AF65-F5344CB8AC3E}">
        <p14:creationId xmlns:p14="http://schemas.microsoft.com/office/powerpoint/2010/main" val="132499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12</a:t>
            </a:fld>
            <a:endParaRPr lang="en-US" dirty="0"/>
          </a:p>
        </p:txBody>
      </p:sp>
    </p:spTree>
    <p:extLst>
      <p:ext uri="{BB962C8B-B14F-4D97-AF65-F5344CB8AC3E}">
        <p14:creationId xmlns:p14="http://schemas.microsoft.com/office/powerpoint/2010/main" val="29512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2</a:t>
            </a:fld>
            <a:endParaRPr lang="en-US" dirty="0"/>
          </a:p>
        </p:txBody>
      </p:sp>
    </p:spTree>
    <p:extLst>
      <p:ext uri="{BB962C8B-B14F-4D97-AF65-F5344CB8AC3E}">
        <p14:creationId xmlns:p14="http://schemas.microsoft.com/office/powerpoint/2010/main" val="248681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69" lvl="1" indent="-228623">
              <a:buFont typeface="+mj-lt"/>
              <a:buAutoNum type="arabicPeriod"/>
            </a:pPr>
            <a:endParaRPr lang="en-US" dirty="0"/>
          </a:p>
          <a:p>
            <a:r>
              <a:rPr lang="en-US" dirty="0"/>
              <a:t>Chapter 36.70A of the Revised Code of Washington (RCW): Growth Management Act, authorizes the City of Blaine to amend its Comprehensive Plan and land use map once per year through the annual Docket process. Blaine Municipal Code (BMC) Chapter 16 administers this State authorization to continually evaluate and update local plans and policies.</a:t>
            </a:r>
          </a:p>
          <a:p>
            <a:endParaRPr lang="en-US" dirty="0"/>
          </a:p>
          <a:p>
            <a:r>
              <a:rPr lang="en-US" dirty="0"/>
              <a:t>Unlike several of the projects we have reviewed recently, this is a legislative process. A legislative action is one which will affect the entire community, not just an individual property owner or single piece of land. Examples include updating or revising your community’s comprehensive plan and adopting zoning code text amendment ordinances. When you change the community’s comprehensive plan or zoning code, the rules change for everyone. Legislative actions express the community’s plans and policies and create the rules by which the community is governed.</a:t>
            </a:r>
          </a:p>
          <a:p>
            <a:endParaRPr lang="en-US" dirty="0"/>
          </a:p>
          <a:p>
            <a:r>
              <a:rPr lang="en-US" dirty="0"/>
              <a:t>Planning Commission has a key role in City review of Comprehensive Plan Amendments:</a:t>
            </a:r>
          </a:p>
          <a:p>
            <a:pPr marL="228623" indent="-228623">
              <a:buFont typeface="+mj-lt"/>
              <a:buAutoNum type="arabicPeriod"/>
            </a:pPr>
            <a:r>
              <a:rPr lang="en-US" dirty="0"/>
              <a:t>	Public hearing</a:t>
            </a:r>
          </a:p>
          <a:p>
            <a:pPr marL="228623" indent="-228623">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3</a:t>
            </a:fld>
            <a:endParaRPr lang="en-US" dirty="0"/>
          </a:p>
        </p:txBody>
      </p:sp>
    </p:spTree>
    <p:extLst>
      <p:ext uri="{BB962C8B-B14F-4D97-AF65-F5344CB8AC3E}">
        <p14:creationId xmlns:p14="http://schemas.microsoft.com/office/powerpoint/2010/main" val="40203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4</a:t>
            </a:fld>
            <a:endParaRPr lang="en-US" dirty="0"/>
          </a:p>
        </p:txBody>
      </p:sp>
    </p:spTree>
    <p:extLst>
      <p:ext uri="{BB962C8B-B14F-4D97-AF65-F5344CB8AC3E}">
        <p14:creationId xmlns:p14="http://schemas.microsoft.com/office/powerpoint/2010/main" val="329572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5</a:t>
            </a:fld>
            <a:endParaRPr lang="en-US" dirty="0"/>
          </a:p>
        </p:txBody>
      </p:sp>
    </p:spTree>
    <p:extLst>
      <p:ext uri="{BB962C8B-B14F-4D97-AF65-F5344CB8AC3E}">
        <p14:creationId xmlns:p14="http://schemas.microsoft.com/office/powerpoint/2010/main" val="288829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Proposal: Amend Appendix A of the Comprehensive Plan (City of Blaine Capital Facilities Plan) by revising and updating the water services information.</a:t>
            </a:r>
          </a:p>
          <a:p>
            <a:pPr marL="0" indent="0">
              <a:buNone/>
            </a:pPr>
            <a:endParaRPr lang="en-US" dirty="0"/>
          </a:p>
          <a:p>
            <a:pPr marL="0" indent="0">
              <a:buNone/>
            </a:pPr>
            <a:r>
              <a:rPr lang="en-US" dirty="0"/>
              <a:t>The adopted CFP incorporates the 2009 Comprehensive Water System Plan. The City has been working over a number of years to develop a new Water System Comprehensive Plan, and recently received authorization of a new plan from the City Council through passage of Resolution 1851-21.</a:t>
            </a:r>
          </a:p>
          <a:p>
            <a:pPr marL="0" indent="0">
              <a:buNone/>
            </a:pPr>
            <a:endParaRPr lang="en-US" dirty="0"/>
          </a:p>
          <a:p>
            <a:pPr marL="0" indent="0">
              <a:buNone/>
            </a:pPr>
            <a:r>
              <a:rPr lang="en-US" dirty="0"/>
              <a:t>The Capital Facilities Plan (CFP) Element now needs to be updated to incorporate the new Comprehensive Water System Plan. The CFP is a required component of a Comprehensive Plan, and the updates need to:</a:t>
            </a:r>
          </a:p>
          <a:p>
            <a:pPr marL="228600" indent="-228600">
              <a:buAutoNum type="arabicPeriod"/>
            </a:pPr>
            <a:endParaRPr lang="en-US" dirty="0"/>
          </a:p>
          <a:p>
            <a:pPr marL="228600" indent="-228600">
              <a:buAutoNum type="arabicPeriod"/>
            </a:pPr>
            <a:r>
              <a:rPr lang="en-US" dirty="0"/>
              <a:t>Incorporation of the City of Blaine 2021 Comprehensive Water System Plan as an element of the Comprehensive Plan, including updating the table of contents of Blaine 2036; </a:t>
            </a:r>
          </a:p>
          <a:p>
            <a:pPr marL="228600" indent="-228600">
              <a:buAutoNum type="arabicPeriod"/>
            </a:pPr>
            <a:r>
              <a:rPr lang="en-US" dirty="0"/>
              <a:t>Updating the text of the CFP to reflect the inventory, level of service, forecast of future needs, evaluation of expanded or new capital facilities to meet the forecast need;</a:t>
            </a:r>
          </a:p>
          <a:p>
            <a:pPr marL="228600" indent="-228600">
              <a:buAutoNum type="arabicPeriod"/>
            </a:pPr>
            <a:r>
              <a:rPr lang="en-US" dirty="0"/>
              <a:t>Revision to the Water Service Area Map to reflect the new boundaries contained in the Comprehensive Water System Plan; and</a:t>
            </a:r>
          </a:p>
          <a:p>
            <a:pPr marL="228600" indent="-228600">
              <a:buAutoNum type="arabicPeriod"/>
            </a:pPr>
            <a:r>
              <a:rPr lang="en-US" dirty="0"/>
              <a:t>Update CIP to provide for these improvements.</a:t>
            </a:r>
          </a:p>
          <a:p>
            <a:pPr marL="228600" indent="-228600">
              <a:buAutoNum type="arabicPeriod"/>
            </a:pPr>
            <a:endParaRPr lang="en-US" dirty="0"/>
          </a:p>
          <a:p>
            <a:pPr marL="0" indent="0">
              <a:buNone/>
            </a:pPr>
            <a:r>
              <a:rPr lang="en-US" dirty="0"/>
              <a:t>Attachment 1 contains a preliminary draft of changes to Appendix A of Blaine 2036. This draft is still being updated and may be slightly modified before the hearing date.</a:t>
            </a:r>
          </a:p>
        </p:txBody>
      </p:sp>
      <p:sp>
        <p:nvSpPr>
          <p:cNvPr id="4" name="Slide Number Placeholder 3"/>
          <p:cNvSpPr>
            <a:spLocks noGrp="1"/>
          </p:cNvSpPr>
          <p:nvPr>
            <p:ph type="sldNum" sz="quarter" idx="5"/>
          </p:nvPr>
        </p:nvSpPr>
        <p:spPr/>
        <p:txBody>
          <a:bodyPr/>
          <a:lstStyle/>
          <a:p>
            <a:fld id="{72552505-AEFD-1F48-B6AD-7D2EBDFF5C3F}" type="slidenum">
              <a:rPr lang="en-US" smtClean="0"/>
              <a:t>6</a:t>
            </a:fld>
            <a:endParaRPr lang="en-US" dirty="0"/>
          </a:p>
        </p:txBody>
      </p:sp>
    </p:spTree>
    <p:extLst>
      <p:ext uri="{BB962C8B-B14F-4D97-AF65-F5344CB8AC3E}">
        <p14:creationId xmlns:p14="http://schemas.microsoft.com/office/powerpoint/2010/main" val="2201457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turn to focus on the Comprehensive Water System Plan, which provides the context for the changes proposed to the water system section of the Capital Facilities Plan contained in the Comprehensive Plan.</a:t>
            </a:r>
          </a:p>
          <a:p>
            <a:endParaRPr lang="en-US" dirty="0"/>
          </a:p>
          <a:p>
            <a:r>
              <a:rPr lang="en-US" sz="1200" dirty="0"/>
              <a:t>Required Every 6-10 years</a:t>
            </a:r>
          </a:p>
          <a:p>
            <a:r>
              <a:rPr lang="en-US" sz="1200" dirty="0"/>
              <a:t>Part of the City Comprehensive Plan</a:t>
            </a:r>
          </a:p>
          <a:p>
            <a:r>
              <a:rPr lang="en-US" sz="1200" dirty="0"/>
              <a:t>Last WSP adopted 2010</a:t>
            </a:r>
          </a:p>
          <a:p>
            <a:r>
              <a:rPr lang="en-US" sz="1200" dirty="0"/>
              <a:t>Timeline:</a:t>
            </a:r>
          </a:p>
          <a:p>
            <a:r>
              <a:rPr lang="en-US" sz="1200" dirty="0"/>
              <a:t>Has gone through extensive development and review process, kicking off with the item being docketed in 2018, it had its own separate hearings with the City Council, and has been reviewed by relevant state agencies including the Washington State Department of Health and Department of Ecology. </a:t>
            </a:r>
          </a:p>
          <a:p>
            <a:r>
              <a:rPr lang="en-US" sz="1200" dirty="0"/>
              <a:t>The plan has been approved by City Council in June 2021, and the final version is under review by DOH with approval anticipated soon.</a:t>
            </a:r>
          </a:p>
          <a:p>
            <a:endParaRPr lang="en-US" dirty="0"/>
          </a:p>
        </p:txBody>
      </p:sp>
      <p:sp>
        <p:nvSpPr>
          <p:cNvPr id="4" name="Slide Number Placeholder 3"/>
          <p:cNvSpPr>
            <a:spLocks noGrp="1"/>
          </p:cNvSpPr>
          <p:nvPr>
            <p:ph type="sldNum" sz="quarter" idx="5"/>
          </p:nvPr>
        </p:nvSpPr>
        <p:spPr/>
        <p:txBody>
          <a:bodyPr/>
          <a:lstStyle/>
          <a:p>
            <a:fld id="{72552505-AEFD-1F48-B6AD-7D2EBDFF5C3F}" type="slidenum">
              <a:rPr lang="en-US" smtClean="0"/>
              <a:t>7</a:t>
            </a:fld>
            <a:endParaRPr lang="en-US" dirty="0"/>
          </a:p>
        </p:txBody>
      </p:sp>
    </p:spTree>
    <p:extLst>
      <p:ext uri="{BB962C8B-B14F-4D97-AF65-F5344CB8AC3E}">
        <p14:creationId xmlns:p14="http://schemas.microsoft.com/office/powerpoint/2010/main" val="2270464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is quite extensive and has a number of components, including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Evaluation of existing facilities; system operations; water quality; projected water demands; and a statement of existing and future capital and operational requirements.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plan contains some key updates including: </a:t>
            </a:r>
          </a:p>
          <a:p>
            <a:endParaRPr lang="en-US" dirty="0"/>
          </a:p>
          <a:p>
            <a:pPr marL="171450" lvl="0" indent="-171450">
              <a:buFont typeface="Arial" panose="020B0604020202020204" pitchFamily="34" charset="0"/>
              <a:buChar char="•"/>
            </a:pPr>
            <a:r>
              <a:rPr lang="en-US" sz="1200" dirty="0"/>
              <a:t>Minor Water Service Area Changes; </a:t>
            </a:r>
          </a:p>
          <a:p>
            <a:pPr marL="171450" lvl="0" indent="-171450">
              <a:buFont typeface="Arial" panose="020B0604020202020204" pitchFamily="34" charset="0"/>
              <a:buChar char="•"/>
            </a:pPr>
            <a:r>
              <a:rPr lang="en-US" sz="1200" dirty="0"/>
              <a:t>Population, Land Use and Growth projections based on City Comprehensive Plan; </a:t>
            </a:r>
          </a:p>
          <a:p>
            <a:pPr marL="171450" lvl="0" indent="-171450">
              <a:buFont typeface="Arial" panose="020B0604020202020204" pitchFamily="34" charset="0"/>
              <a:buChar char="•"/>
            </a:pPr>
            <a:r>
              <a:rPr lang="en-US" sz="1200" dirty="0"/>
              <a:t>Water use and demand forecast; </a:t>
            </a:r>
          </a:p>
          <a:p>
            <a:pPr marL="171450" lvl="0" indent="-171450">
              <a:buFont typeface="Arial" panose="020B0604020202020204" pitchFamily="34" charset="0"/>
              <a:buChar char="•"/>
            </a:pPr>
            <a:r>
              <a:rPr lang="en-US" sz="1200" dirty="0"/>
              <a:t>Supply, storage and distribution system analysis; </a:t>
            </a:r>
          </a:p>
          <a:p>
            <a:pPr marL="171450" lvl="0" indent="-171450">
              <a:buFont typeface="Arial" panose="020B0604020202020204" pitchFamily="34" charset="0"/>
              <a:buChar char="•"/>
            </a:pPr>
            <a:r>
              <a:rPr lang="en-US" sz="1200" dirty="0"/>
              <a:t>Capital improvement plan; </a:t>
            </a:r>
          </a:p>
          <a:p>
            <a:pPr marL="171450" lvl="0" indent="-171450">
              <a:buFont typeface="Arial" panose="020B0604020202020204" pitchFamily="34" charset="0"/>
              <a:buChar char="•"/>
            </a:pPr>
            <a:r>
              <a:rPr lang="en-US" sz="1200" dirty="0"/>
              <a:t>Water use efficiency program; and </a:t>
            </a:r>
          </a:p>
          <a:p>
            <a:pPr marL="171450" lvl="0" indent="-171450">
              <a:buFont typeface="Arial" panose="020B0604020202020204" pitchFamily="34" charset="0"/>
              <a:buChar char="•"/>
            </a:pPr>
            <a:r>
              <a:rPr lang="en-US" sz="1200" dirty="0"/>
              <a:t>Coliform monitoring plan.</a:t>
            </a:r>
          </a:p>
        </p:txBody>
      </p:sp>
      <p:sp>
        <p:nvSpPr>
          <p:cNvPr id="4" name="Slide Number Placeholder 3"/>
          <p:cNvSpPr>
            <a:spLocks noGrp="1"/>
          </p:cNvSpPr>
          <p:nvPr>
            <p:ph type="sldNum" sz="quarter" idx="5"/>
          </p:nvPr>
        </p:nvSpPr>
        <p:spPr/>
        <p:txBody>
          <a:bodyPr/>
          <a:lstStyle/>
          <a:p>
            <a:fld id="{72552505-AEFD-1F48-B6AD-7D2EBDFF5C3F}" type="slidenum">
              <a:rPr lang="en-US" smtClean="0"/>
              <a:t>8</a:t>
            </a:fld>
            <a:endParaRPr lang="en-US" dirty="0"/>
          </a:p>
        </p:txBody>
      </p:sp>
    </p:spTree>
    <p:extLst>
      <p:ext uri="{BB962C8B-B14F-4D97-AF65-F5344CB8AC3E}">
        <p14:creationId xmlns:p14="http://schemas.microsoft.com/office/powerpoint/2010/main" val="102895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Capital Improvement Plan that is encompassed in the Plan has been included in the 6-year CIP that was approved by Council as part of this years budgeting process. This means that the projects and plans that were outlined in the plan have now been programmed into the City’s CIP – this ensures consistency between our planning and budgeting process.</a:t>
            </a:r>
          </a:p>
          <a:p>
            <a:endParaRPr lang="en-US" dirty="0"/>
          </a:p>
          <a:p>
            <a:r>
              <a:rPr lang="en-US" dirty="0"/>
              <a:t>The map on the right is contained in the plan and shows the location of different projects in East Blaine and at the City’s wellfield where the planned improvements will take place.</a:t>
            </a:r>
          </a:p>
          <a:p>
            <a:endParaRPr lang="en-US" dirty="0"/>
          </a:p>
          <a:p>
            <a:r>
              <a:rPr lang="en-US" dirty="0"/>
              <a:t>Bernie </a:t>
            </a:r>
            <a:r>
              <a:rPr lang="en-US" dirty="0" err="1"/>
              <a:t>Ziemianak</a:t>
            </a:r>
            <a:r>
              <a:rPr lang="en-US" dirty="0"/>
              <a:t> (PW Director) and Rodney Langer with David Evans Associates here is you have any specific questions about the Comprehensive Water System Plan</a:t>
            </a:r>
          </a:p>
        </p:txBody>
      </p:sp>
      <p:sp>
        <p:nvSpPr>
          <p:cNvPr id="4" name="Slide Number Placeholder 3"/>
          <p:cNvSpPr>
            <a:spLocks noGrp="1"/>
          </p:cNvSpPr>
          <p:nvPr>
            <p:ph type="sldNum" sz="quarter" idx="5"/>
          </p:nvPr>
        </p:nvSpPr>
        <p:spPr/>
        <p:txBody>
          <a:bodyPr/>
          <a:lstStyle/>
          <a:p>
            <a:fld id="{72552505-AEFD-1F48-B6AD-7D2EBDFF5C3F}" type="slidenum">
              <a:rPr lang="en-US" smtClean="0"/>
              <a:t>9</a:t>
            </a:fld>
            <a:endParaRPr lang="en-US" dirty="0"/>
          </a:p>
        </p:txBody>
      </p:sp>
    </p:spTree>
    <p:extLst>
      <p:ext uri="{BB962C8B-B14F-4D97-AF65-F5344CB8AC3E}">
        <p14:creationId xmlns:p14="http://schemas.microsoft.com/office/powerpoint/2010/main" val="291262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BC84D-74D2-476A-8E27-DA47C3194310}" type="datetime1">
              <a:rPr lang="en-US" smtClean="0"/>
              <a:t>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37441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A7033-682E-4D64-83CD-F3342C7C73C8}" type="datetime1">
              <a:rPr lang="en-US" smtClean="0"/>
              <a:t>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73674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0C69B-92B9-47A9-9464-2240A7618FA9}" type="datetime1">
              <a:rPr lang="en-US" smtClean="0"/>
              <a:t>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391677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43A2-3042-4EFE-BC73-55F208542206}" type="datetime1">
              <a:rPr lang="en-US" smtClean="0"/>
              <a:t>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3155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50FF9-AAE7-48B7-B395-ABEF63CE0FF2}" type="datetime1">
              <a:rPr lang="en-US" smtClean="0"/>
              <a:t>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46159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3B4B17-0F41-4E92-9940-4B5F9C557A59}" type="datetime1">
              <a:rPr lang="en-US" smtClean="0"/>
              <a:t>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23064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68DA3-C849-4069-A930-C1A5E73523BA}" type="datetime1">
              <a:rPr lang="en-US" smtClean="0"/>
              <a:t>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24968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1C208-55D5-4125-952E-C2D58B78C98A}" type="datetime1">
              <a:rPr lang="en-US" smtClean="0"/>
              <a:t>1/10/2022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36021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AA6A-9EBA-4903-8FC3-BFE0ACE7B2CE}" type="datetime1">
              <a:rPr lang="en-US" smtClean="0"/>
              <a:t>1/10/2022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68356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FBBB09-5F23-4596-9E8C-3FEB77A01773}" type="datetime1">
              <a:rPr lang="en-US" smtClean="0"/>
              <a:t>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408610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6EA91-2085-4720-AFA3-666E6DED65C9}" type="datetime1">
              <a:rPr lang="en-US" smtClean="0"/>
              <a:t>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19131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62AC1-9D7A-4E2A-A3DE-B57666525055}" type="datetime1">
              <a:rPr lang="en-US" smtClean="0"/>
              <a:t>1/10/2022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5F2D-791E-4540-9CAC-93D25907CCBF}" type="slidenum">
              <a:rPr lang="en-US" smtClean="0"/>
              <a:t>‹#›</a:t>
            </a:fld>
            <a:endParaRPr lang="en-US" dirty="0"/>
          </a:p>
        </p:txBody>
      </p:sp>
      <p:grpSp>
        <p:nvGrpSpPr>
          <p:cNvPr id="7" name="Group 6"/>
          <p:cNvGrpSpPr/>
          <p:nvPr userDrawn="1"/>
        </p:nvGrpSpPr>
        <p:grpSpPr>
          <a:xfrm>
            <a:off x="60582" y="1417638"/>
            <a:ext cx="9022836" cy="228600"/>
            <a:chOff x="65849" y="1525834"/>
            <a:chExt cx="9022836" cy="228600"/>
          </a:xfrm>
        </p:grpSpPr>
        <p:sp>
          <p:nvSpPr>
            <p:cNvPr id="8" name="Rectangle 7"/>
            <p:cNvSpPr/>
            <p:nvPr userDrawn="1"/>
          </p:nvSpPr>
          <p:spPr>
            <a:xfrm>
              <a:off x="3254819" y="1525834"/>
              <a:ext cx="5833866" cy="228600"/>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sp>
          <p:nvSpPr>
            <p:cNvPr id="9" name="Rectangle 8"/>
            <p:cNvSpPr/>
            <p:nvPr userDrawn="1"/>
          </p:nvSpPr>
          <p:spPr>
            <a:xfrm>
              <a:off x="65849" y="1525834"/>
              <a:ext cx="1533407" cy="228600"/>
            </a:xfrm>
            <a:prstGeom prst="rect">
              <a:avLst/>
            </a:prstGeom>
            <a:solidFill>
              <a:srgbClr val="86A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sp>
          <p:nvSpPr>
            <p:cNvPr id="10" name="Rectangle 9"/>
            <p:cNvSpPr/>
            <p:nvPr userDrawn="1"/>
          </p:nvSpPr>
          <p:spPr>
            <a:xfrm>
              <a:off x="1665107" y="1525834"/>
              <a:ext cx="1533407" cy="228600"/>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grpSp>
    </p:spTree>
    <p:extLst>
      <p:ext uri="{BB962C8B-B14F-4D97-AF65-F5344CB8AC3E}">
        <p14:creationId xmlns:p14="http://schemas.microsoft.com/office/powerpoint/2010/main" val="3471434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ityofblaine.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tmp"/></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tmp"/><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8" y="5215944"/>
            <a:ext cx="5817463" cy="1557394"/>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3" name="Subtitle 2"/>
          <p:cNvSpPr>
            <a:spLocks noGrp="1"/>
          </p:cNvSpPr>
          <p:nvPr>
            <p:ph type="subTitle" idx="1"/>
          </p:nvPr>
        </p:nvSpPr>
        <p:spPr>
          <a:xfrm>
            <a:off x="3389032" y="1851819"/>
            <a:ext cx="5568134" cy="3080519"/>
          </a:xfrm>
        </p:spPr>
        <p:txBody>
          <a:bodyPr>
            <a:normAutofit/>
          </a:bodyPr>
          <a:lstStyle/>
          <a:p>
            <a:pPr algn="r">
              <a:spcBef>
                <a:spcPts val="0"/>
              </a:spcBef>
            </a:pPr>
            <a:endParaRPr lang="en-US" sz="2000" b="1" dirty="0">
              <a:solidFill>
                <a:schemeClr val="tx1"/>
              </a:solidFill>
              <a:cs typeface="Arial Black"/>
            </a:endParaRPr>
          </a:p>
          <a:p>
            <a:pPr algn="r">
              <a:spcBef>
                <a:spcPts val="0"/>
              </a:spcBef>
            </a:pPr>
            <a:r>
              <a:rPr lang="en-US" sz="4000" dirty="0">
                <a:solidFill>
                  <a:schemeClr val="tx1"/>
                </a:solidFill>
              </a:rPr>
              <a:t>2021 Comprehensive Plan Docket of Amendments</a:t>
            </a:r>
            <a:endParaRPr lang="en-US" sz="3900" dirty="0">
              <a:solidFill>
                <a:schemeClr val="tx1"/>
              </a:solidFill>
            </a:endParaRPr>
          </a:p>
        </p:txBody>
      </p:sp>
      <p:sp>
        <p:nvSpPr>
          <p:cNvPr id="13" name="Rectangle 12"/>
          <p:cNvSpPr/>
          <p:nvPr/>
        </p:nvSpPr>
        <p:spPr>
          <a:xfrm>
            <a:off x="65849" y="5215944"/>
            <a:ext cx="3132666" cy="1557394"/>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9" name="Rectangle 8"/>
          <p:cNvSpPr/>
          <p:nvPr/>
        </p:nvSpPr>
        <p:spPr>
          <a:xfrm>
            <a:off x="65849" y="1409251"/>
            <a:ext cx="3132666" cy="3675665"/>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4" name="TextBox 3"/>
          <p:cNvSpPr txBox="1"/>
          <p:nvPr/>
        </p:nvSpPr>
        <p:spPr>
          <a:xfrm>
            <a:off x="314773" y="1486142"/>
            <a:ext cx="2700670" cy="2031325"/>
          </a:xfrm>
          <a:prstGeom prst="rect">
            <a:avLst/>
          </a:prstGeom>
          <a:noFill/>
        </p:spPr>
        <p:txBody>
          <a:bodyPr wrap="square" rtlCol="0">
            <a:spAutoFit/>
          </a:bodyPr>
          <a:lstStyle/>
          <a:p>
            <a:endParaRPr lang="en-US" sz="2400" dirty="0"/>
          </a:p>
          <a:p>
            <a:endParaRPr lang="en-US" sz="2400" dirty="0"/>
          </a:p>
          <a:p>
            <a:endParaRPr lang="en-US" sz="2400" dirty="0"/>
          </a:p>
          <a:p>
            <a:endParaRPr lang="en-US" dirty="0"/>
          </a:p>
          <a:p>
            <a:endParaRPr lang="en-US" dirty="0"/>
          </a:p>
          <a:p>
            <a:endParaRPr lang="en-US" dirty="0"/>
          </a:p>
        </p:txBody>
      </p:sp>
      <p:sp>
        <p:nvSpPr>
          <p:cNvPr id="8" name="TextBox 7"/>
          <p:cNvSpPr txBox="1"/>
          <p:nvPr/>
        </p:nvSpPr>
        <p:spPr>
          <a:xfrm>
            <a:off x="65849" y="2493818"/>
            <a:ext cx="3132665" cy="1938992"/>
          </a:xfrm>
          <a:prstGeom prst="rect">
            <a:avLst/>
          </a:prstGeom>
          <a:noFill/>
        </p:spPr>
        <p:txBody>
          <a:bodyPr wrap="square" rtlCol="0">
            <a:spAutoFit/>
          </a:bodyPr>
          <a:lstStyle/>
          <a:p>
            <a:r>
              <a:rPr lang="en-US" sz="2000" b="1" dirty="0"/>
              <a:t>January 10, 2022 at 6 PM</a:t>
            </a:r>
          </a:p>
          <a:p>
            <a:endParaRPr lang="en-US" sz="2000" b="1" dirty="0"/>
          </a:p>
          <a:p>
            <a:r>
              <a:rPr lang="en-US" sz="2000" b="1" dirty="0"/>
              <a:t>Zoom </a:t>
            </a:r>
          </a:p>
          <a:p>
            <a:endParaRPr lang="en-US" sz="2000" b="1" dirty="0"/>
          </a:p>
          <a:p>
            <a:r>
              <a:rPr lang="en-US" sz="2000" b="1" dirty="0"/>
              <a:t>City Hall Council Chambers</a:t>
            </a:r>
          </a:p>
          <a:p>
            <a:endParaRPr lang="en-US" sz="2000" b="1" dirty="0"/>
          </a:p>
        </p:txBody>
      </p:sp>
      <p:sp>
        <p:nvSpPr>
          <p:cNvPr id="5" name="TextBox 4"/>
          <p:cNvSpPr txBox="1"/>
          <p:nvPr/>
        </p:nvSpPr>
        <p:spPr>
          <a:xfrm>
            <a:off x="-6700" y="901367"/>
            <a:ext cx="9150700" cy="523220"/>
          </a:xfrm>
          <a:prstGeom prst="rect">
            <a:avLst/>
          </a:prstGeom>
          <a:noFill/>
        </p:spPr>
        <p:txBody>
          <a:bodyPr wrap="square" rtlCol="0">
            <a:spAutoFit/>
          </a:bodyPr>
          <a:lstStyle/>
          <a:p>
            <a:r>
              <a:rPr lang="en-US" sz="2800" b="1" dirty="0"/>
              <a:t>Blaine City Council</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67" y="5562644"/>
            <a:ext cx="1132941" cy="863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a:extLst>
              <a:ext uri="{FF2B5EF4-FFF2-40B4-BE49-F238E27FC236}">
                <a16:creationId xmlns:a16="http://schemas.microsoft.com/office/drawing/2014/main" id="{BFB66F04-DAA2-424E-A313-AA1AB397FE84}"/>
              </a:ext>
            </a:extLst>
          </p:cNvPr>
          <p:cNvSpPr/>
          <p:nvPr/>
        </p:nvSpPr>
        <p:spPr>
          <a:xfrm>
            <a:off x="3264368" y="5215944"/>
            <a:ext cx="5817463" cy="1557394"/>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15" name="TextBox 14">
            <a:extLst>
              <a:ext uri="{FF2B5EF4-FFF2-40B4-BE49-F238E27FC236}">
                <a16:creationId xmlns:a16="http://schemas.microsoft.com/office/drawing/2014/main" id="{0A9F863F-C83D-4003-A965-A49E1EEBF661}"/>
              </a:ext>
            </a:extLst>
          </p:cNvPr>
          <p:cNvSpPr txBox="1"/>
          <p:nvPr/>
        </p:nvSpPr>
        <p:spPr>
          <a:xfrm>
            <a:off x="3264368" y="5298015"/>
            <a:ext cx="5248183" cy="1323439"/>
          </a:xfrm>
          <a:prstGeom prst="rect">
            <a:avLst/>
          </a:prstGeom>
          <a:noFill/>
        </p:spPr>
        <p:txBody>
          <a:bodyPr wrap="square" rtlCol="0">
            <a:spAutoFit/>
          </a:bodyPr>
          <a:lstStyle/>
          <a:p>
            <a:r>
              <a:rPr lang="en-US" sz="2000" dirty="0">
                <a:solidFill>
                  <a:schemeClr val="bg1"/>
                </a:solidFill>
              </a:rPr>
              <a:t>Stacie Pratschner, AICP, RPA</a:t>
            </a:r>
          </a:p>
          <a:p>
            <a:r>
              <a:rPr lang="en-US" sz="2000" dirty="0">
                <a:solidFill>
                  <a:schemeClr val="bg1"/>
                </a:solidFill>
              </a:rPr>
              <a:t>Community Development Services Director </a:t>
            </a:r>
          </a:p>
          <a:p>
            <a:endParaRPr lang="en-US" sz="2000" dirty="0">
              <a:solidFill>
                <a:schemeClr val="bg1"/>
              </a:solidFill>
            </a:endParaRPr>
          </a:p>
          <a:p>
            <a:r>
              <a:rPr lang="en-US" sz="2000" dirty="0">
                <a:solidFill>
                  <a:schemeClr val="bg1"/>
                </a:solidFill>
              </a:rPr>
              <a:t>City of Blaine Community Development Services</a:t>
            </a:r>
          </a:p>
        </p:txBody>
      </p:sp>
    </p:spTree>
    <p:extLst>
      <p:ext uri="{BB962C8B-B14F-4D97-AF65-F5344CB8AC3E}">
        <p14:creationId xmlns:p14="http://schemas.microsoft.com/office/powerpoint/2010/main" val="352821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EB1646-20DA-4415-9ADF-40C8CEC63664}"/>
              </a:ext>
            </a:extLst>
          </p:cNvPr>
          <p:cNvSpPr>
            <a:spLocks noGrp="1"/>
          </p:cNvSpPr>
          <p:nvPr>
            <p:ph type="title"/>
          </p:nvPr>
        </p:nvSpPr>
        <p:spPr>
          <a:xfrm>
            <a:off x="0" y="899564"/>
            <a:ext cx="8585200" cy="1143000"/>
          </a:xfrm>
        </p:spPr>
        <p:txBody>
          <a:bodyPr>
            <a:noAutofit/>
          </a:bodyPr>
          <a:lstStyle/>
          <a:p>
            <a:pPr algn="l"/>
            <a:r>
              <a:rPr lang="en-US" sz="2800" b="1" dirty="0">
                <a:latin typeface="+mn-lt"/>
              </a:rPr>
              <a:t>2020 Blaine Wharf District Master Plan</a:t>
            </a:r>
            <a:br>
              <a:rPr lang="en-US" sz="3600" b="1" dirty="0"/>
            </a:br>
            <a:endParaRPr lang="en-US" sz="4000" dirty="0"/>
          </a:p>
        </p:txBody>
      </p:sp>
      <p:sp>
        <p:nvSpPr>
          <p:cNvPr id="8" name="Text Placeholder 7">
            <a:extLst>
              <a:ext uri="{FF2B5EF4-FFF2-40B4-BE49-F238E27FC236}">
                <a16:creationId xmlns:a16="http://schemas.microsoft.com/office/drawing/2014/main" id="{5CBB2814-0839-4689-811E-5F6438D881A5}"/>
              </a:ext>
            </a:extLst>
          </p:cNvPr>
          <p:cNvSpPr>
            <a:spLocks noGrp="1"/>
          </p:cNvSpPr>
          <p:nvPr>
            <p:ph type="body" idx="1"/>
          </p:nvPr>
        </p:nvSpPr>
        <p:spPr/>
        <p:txBody>
          <a:bodyPr>
            <a:normAutofit/>
          </a:bodyPr>
          <a:lstStyle/>
          <a:p>
            <a:r>
              <a:rPr lang="en-US" dirty="0"/>
              <a:t>Existing Figure</a:t>
            </a:r>
          </a:p>
        </p:txBody>
      </p:sp>
      <p:sp>
        <p:nvSpPr>
          <p:cNvPr id="10" name="Text Placeholder 9">
            <a:extLst>
              <a:ext uri="{FF2B5EF4-FFF2-40B4-BE49-F238E27FC236}">
                <a16:creationId xmlns:a16="http://schemas.microsoft.com/office/drawing/2014/main" id="{8C65CECA-9ECA-42DD-ABB2-00737B6CC8BB}"/>
              </a:ext>
            </a:extLst>
          </p:cNvPr>
          <p:cNvSpPr>
            <a:spLocks noGrp="1"/>
          </p:cNvSpPr>
          <p:nvPr>
            <p:ph type="body" sz="quarter" idx="3"/>
          </p:nvPr>
        </p:nvSpPr>
        <p:spPr/>
        <p:txBody>
          <a:bodyPr>
            <a:normAutofit/>
          </a:bodyPr>
          <a:lstStyle/>
          <a:p>
            <a:r>
              <a:rPr lang="en-US" dirty="0"/>
              <a:t>Proposed Figure</a:t>
            </a:r>
          </a:p>
        </p:txBody>
      </p:sp>
      <p:sp>
        <p:nvSpPr>
          <p:cNvPr id="4" name="Slide Number Placeholder 3">
            <a:extLst>
              <a:ext uri="{FF2B5EF4-FFF2-40B4-BE49-F238E27FC236}">
                <a16:creationId xmlns:a16="http://schemas.microsoft.com/office/drawing/2014/main" id="{D1ED586D-28E0-48BF-94CA-1AD84757EFA7}"/>
              </a:ext>
            </a:extLst>
          </p:cNvPr>
          <p:cNvSpPr>
            <a:spLocks noGrp="1"/>
          </p:cNvSpPr>
          <p:nvPr>
            <p:ph type="sldNum" sz="quarter" idx="12"/>
          </p:nvPr>
        </p:nvSpPr>
        <p:spPr/>
        <p:txBody>
          <a:bodyPr/>
          <a:lstStyle/>
          <a:p>
            <a:fld id="{E1525F2D-791E-4540-9CAC-93D25907CCBF}" type="slidenum">
              <a:rPr lang="en-US" smtClean="0"/>
              <a:t>10</a:t>
            </a:fld>
            <a:endParaRPr lang="en-US" dirty="0"/>
          </a:p>
        </p:txBody>
      </p:sp>
      <p:pic>
        <p:nvPicPr>
          <p:cNvPr id="12" name="Content Placeholder 11">
            <a:extLst>
              <a:ext uri="{FF2B5EF4-FFF2-40B4-BE49-F238E27FC236}">
                <a16:creationId xmlns:a16="http://schemas.microsoft.com/office/drawing/2014/main" id="{3ECA047E-9B16-4A3B-86C3-1E07460A8A55}"/>
              </a:ext>
            </a:extLs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3053253"/>
            <a:ext cx="4040188" cy="2194531"/>
          </a:xfrm>
          <a:prstGeom prst="rect">
            <a:avLst/>
          </a:prstGeom>
          <a:ln>
            <a:noFill/>
          </a:ln>
          <a:effectLst>
            <a:outerShdw blurRad="292100" dist="139700" dir="2700000" algn="tl" rotWithShape="0">
              <a:srgbClr val="333333">
                <a:alpha val="65000"/>
              </a:srgbClr>
            </a:outerShdw>
          </a:effectLst>
        </p:spPr>
      </p:pic>
      <p:pic>
        <p:nvPicPr>
          <p:cNvPr id="13" name="Content Placeholder 12">
            <a:extLst>
              <a:ext uri="{FF2B5EF4-FFF2-40B4-BE49-F238E27FC236}">
                <a16:creationId xmlns:a16="http://schemas.microsoft.com/office/drawing/2014/main" id="{4A11804D-BDB3-477B-8712-919BDECDF95C}"/>
              </a:ext>
            </a:extLst>
          </p:cNvPr>
          <p:cNvPicPr>
            <a:picLocks noGrp="1"/>
          </p:cNvPicPr>
          <p:nvPr>
            <p:ph sz="quarter" idx="4"/>
          </p:nvPr>
        </p:nvPicPr>
        <p:blipFill rotWithShape="1">
          <a:blip r:embed="rId4" cstate="print">
            <a:extLst>
              <a:ext uri="{28A0092B-C50C-407E-A947-70E740481C1C}">
                <a14:useLocalDpi xmlns:a14="http://schemas.microsoft.com/office/drawing/2010/main" val="0"/>
              </a:ext>
            </a:extLst>
          </a:blip>
          <a:srcRect l="4514" t="9896" r="3125" b="6234"/>
          <a:stretch/>
        </p:blipFill>
        <p:spPr bwMode="auto">
          <a:xfrm>
            <a:off x="4897120" y="3053253"/>
            <a:ext cx="3312159" cy="226963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0F55CA85-A9C4-4D8F-B626-38F0870F1036}"/>
              </a:ext>
            </a:extLst>
          </p:cNvPr>
          <p:cNvSpPr txBox="1"/>
          <p:nvPr/>
        </p:nvSpPr>
        <p:spPr>
          <a:xfrm>
            <a:off x="4897120" y="5608320"/>
            <a:ext cx="3312159" cy="923330"/>
          </a:xfrm>
          <a:prstGeom prst="rect">
            <a:avLst/>
          </a:prstGeom>
          <a:noFill/>
        </p:spPr>
        <p:txBody>
          <a:bodyPr wrap="square" rtlCol="0">
            <a:spAutoFit/>
          </a:bodyPr>
          <a:lstStyle/>
          <a:p>
            <a:r>
              <a:rPr lang="en-US" dirty="0"/>
              <a:t>Consistent with 2017 version adopted as element to Shoreline Master Program.</a:t>
            </a:r>
          </a:p>
        </p:txBody>
      </p:sp>
    </p:spTree>
    <p:extLst>
      <p:ext uri="{BB962C8B-B14F-4D97-AF65-F5344CB8AC3E}">
        <p14:creationId xmlns:p14="http://schemas.microsoft.com/office/powerpoint/2010/main" val="30827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561474"/>
            <a:ext cx="8357937" cy="1297320"/>
          </a:xfrm>
        </p:spPr>
        <p:txBody>
          <a:bodyPr>
            <a:normAutofit/>
          </a:bodyPr>
          <a:lstStyle/>
          <a:p>
            <a:pPr algn="l"/>
            <a:r>
              <a:rPr lang="en-US" sz="3200" b="1" dirty="0">
                <a:latin typeface="+mn-lt"/>
              </a:rPr>
              <a:t>Council Options</a:t>
            </a:r>
          </a:p>
        </p:txBody>
      </p:sp>
      <p:sp>
        <p:nvSpPr>
          <p:cNvPr id="5" name="Content Placeholder 4"/>
          <p:cNvSpPr>
            <a:spLocks noGrp="1"/>
          </p:cNvSpPr>
          <p:nvPr>
            <p:ph idx="1"/>
          </p:nvPr>
        </p:nvSpPr>
        <p:spPr>
          <a:xfrm>
            <a:off x="457200" y="2012949"/>
            <a:ext cx="8229600" cy="4525963"/>
          </a:xfrm>
        </p:spPr>
        <p:txBody>
          <a:bodyPr>
            <a:normAutofit/>
          </a:bodyPr>
          <a:lstStyle/>
          <a:p>
            <a:pPr marL="457200" lvl="1" indent="0">
              <a:buNone/>
            </a:pPr>
            <a:r>
              <a:rPr lang="en-US" dirty="0"/>
              <a:t>CPA-3-18 (Water System) &amp; </a:t>
            </a:r>
            <a:r>
              <a:rPr lang="en-US" sz="2800" dirty="0"/>
              <a:t>CPA-1-21 (Wharf District)</a:t>
            </a:r>
            <a:r>
              <a:rPr lang="en-US" b="1" dirty="0"/>
              <a:t>:</a:t>
            </a:r>
            <a:endParaRPr lang="en-US" dirty="0"/>
          </a:p>
          <a:p>
            <a:pPr marL="971550" lvl="1" indent="-514350">
              <a:buFont typeface="+mj-lt"/>
              <a:buAutoNum type="arabicPeriod"/>
            </a:pPr>
            <a:r>
              <a:rPr lang="en-US" dirty="0"/>
              <a:t>Approve (</a:t>
            </a:r>
            <a:r>
              <a:rPr lang="en-US" i="1" dirty="0"/>
              <a:t>recommended</a:t>
            </a:r>
            <a:r>
              <a:rPr lang="en-US" dirty="0"/>
              <a:t>); </a:t>
            </a:r>
          </a:p>
          <a:p>
            <a:pPr marL="971550" lvl="1" indent="-514350">
              <a:buFont typeface="+mj-lt"/>
              <a:buAutoNum type="arabicPeriod"/>
            </a:pPr>
            <a:r>
              <a:rPr lang="en-US" dirty="0"/>
              <a:t>Approve with modifications; </a:t>
            </a:r>
          </a:p>
          <a:p>
            <a:pPr marL="971550" lvl="1" indent="-514350">
              <a:buFont typeface="+mj-lt"/>
              <a:buAutoNum type="arabicPeriod"/>
            </a:pPr>
            <a:r>
              <a:rPr lang="en-US" dirty="0"/>
              <a:t>Deny.</a:t>
            </a:r>
          </a:p>
          <a:p>
            <a:pPr marL="457200" lvl="1" indent="0">
              <a:buNone/>
            </a:pPr>
            <a:r>
              <a:rPr lang="en-US" sz="2800" dirty="0"/>
              <a:t>CPA-2-21: Deferral </a:t>
            </a:r>
            <a:r>
              <a:rPr lang="en-US" dirty="0"/>
              <a:t>(</a:t>
            </a:r>
            <a:r>
              <a:rPr lang="en-US" i="1" dirty="0"/>
              <a:t>recommended</a:t>
            </a:r>
            <a:r>
              <a:rPr lang="en-US" dirty="0"/>
              <a:t>)</a:t>
            </a:r>
          </a:p>
          <a:p>
            <a:pPr marL="457200" lvl="1" indent="0">
              <a:buNone/>
            </a:pPr>
            <a:endParaRPr lang="en-US" dirty="0"/>
          </a:p>
        </p:txBody>
      </p:sp>
      <p:sp>
        <p:nvSpPr>
          <p:cNvPr id="2" name="Slide Number Placeholder 1"/>
          <p:cNvSpPr>
            <a:spLocks noGrp="1"/>
          </p:cNvSpPr>
          <p:nvPr>
            <p:ph type="sldNum" sz="quarter" idx="12"/>
          </p:nvPr>
        </p:nvSpPr>
        <p:spPr/>
        <p:txBody>
          <a:bodyPr/>
          <a:lstStyle/>
          <a:p>
            <a:fld id="{E1525F2D-791E-4540-9CAC-93D25907CCBF}" type="slidenum">
              <a:rPr lang="en-US" smtClean="0"/>
              <a:t>11</a:t>
            </a:fld>
            <a:endParaRPr lang="en-US" dirty="0"/>
          </a:p>
        </p:txBody>
      </p:sp>
    </p:spTree>
    <p:extLst>
      <p:ext uri="{BB962C8B-B14F-4D97-AF65-F5344CB8AC3E}">
        <p14:creationId xmlns:p14="http://schemas.microsoft.com/office/powerpoint/2010/main" val="137290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8" y="5233439"/>
            <a:ext cx="5817463" cy="1557394"/>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3" name="Subtitle 2"/>
          <p:cNvSpPr>
            <a:spLocks noGrp="1"/>
          </p:cNvSpPr>
          <p:nvPr>
            <p:ph type="subTitle" idx="1"/>
          </p:nvPr>
        </p:nvSpPr>
        <p:spPr>
          <a:xfrm>
            <a:off x="3371948" y="1920057"/>
            <a:ext cx="5568134" cy="3080519"/>
          </a:xfrm>
        </p:spPr>
        <p:txBody>
          <a:bodyPr>
            <a:normAutofit/>
          </a:bodyPr>
          <a:lstStyle/>
          <a:p>
            <a:pPr>
              <a:spcBef>
                <a:spcPts val="0"/>
              </a:spcBef>
            </a:pPr>
            <a:r>
              <a:rPr lang="en-US" sz="2800" b="1" dirty="0">
                <a:solidFill>
                  <a:srgbClr val="000000"/>
                </a:solidFill>
                <a:cs typeface="Arial Black"/>
              </a:rPr>
              <a:t>For Additional Information:</a:t>
            </a:r>
          </a:p>
          <a:p>
            <a:pPr algn="r">
              <a:spcBef>
                <a:spcPts val="0"/>
              </a:spcBef>
            </a:pPr>
            <a:endParaRPr lang="en-US" sz="2400" b="1" dirty="0">
              <a:solidFill>
                <a:srgbClr val="000000"/>
              </a:solidFill>
              <a:cs typeface="Arial Black"/>
            </a:endParaRPr>
          </a:p>
          <a:p>
            <a:pPr algn="l">
              <a:spcBef>
                <a:spcPts val="0"/>
              </a:spcBef>
            </a:pPr>
            <a:r>
              <a:rPr lang="en-US" sz="2400" b="1" dirty="0">
                <a:solidFill>
                  <a:srgbClr val="000000"/>
                </a:solidFill>
                <a:cs typeface="Arial Black"/>
              </a:rPr>
              <a:t>      </a:t>
            </a:r>
          </a:p>
          <a:p>
            <a:pPr algn="l">
              <a:spcBef>
                <a:spcPts val="0"/>
              </a:spcBef>
            </a:pPr>
            <a:r>
              <a:rPr lang="en-US" sz="2400" b="1" dirty="0">
                <a:solidFill>
                  <a:srgbClr val="000000"/>
                </a:solidFill>
                <a:cs typeface="Arial Black"/>
              </a:rPr>
              <a:t>     Call Stacie Pratschner at 360-332-8311</a:t>
            </a:r>
          </a:p>
          <a:p>
            <a:pPr algn="l">
              <a:spcBef>
                <a:spcPts val="0"/>
              </a:spcBef>
            </a:pPr>
            <a:endParaRPr lang="en-US" sz="2400" b="1" dirty="0">
              <a:solidFill>
                <a:srgbClr val="000000"/>
              </a:solidFill>
              <a:cs typeface="Arial Black"/>
            </a:endParaRPr>
          </a:p>
          <a:p>
            <a:pPr algn="l">
              <a:spcBef>
                <a:spcPts val="0"/>
              </a:spcBef>
            </a:pPr>
            <a:r>
              <a:rPr lang="en-US" sz="2400" b="1" dirty="0">
                <a:solidFill>
                  <a:srgbClr val="000000"/>
                </a:solidFill>
                <a:cs typeface="Arial Black"/>
              </a:rPr>
              <a:t>     Email to spratschner@cityofblaine.com</a:t>
            </a:r>
          </a:p>
          <a:p>
            <a:pPr algn="l">
              <a:spcBef>
                <a:spcPts val="0"/>
              </a:spcBef>
            </a:pPr>
            <a:endParaRPr lang="en-US" sz="2400" b="1" dirty="0">
              <a:solidFill>
                <a:srgbClr val="000000"/>
              </a:solidFill>
              <a:cs typeface="Arial Black"/>
            </a:endParaRPr>
          </a:p>
          <a:p>
            <a:pPr algn="r">
              <a:spcBef>
                <a:spcPts val="0"/>
              </a:spcBef>
            </a:pPr>
            <a:endParaRPr lang="en-US" sz="2400" b="1" dirty="0">
              <a:solidFill>
                <a:srgbClr val="000000"/>
              </a:solidFill>
              <a:cs typeface="Arial Black"/>
            </a:endParaRPr>
          </a:p>
        </p:txBody>
      </p:sp>
      <p:sp>
        <p:nvSpPr>
          <p:cNvPr id="13" name="Rectangle 12"/>
          <p:cNvSpPr/>
          <p:nvPr/>
        </p:nvSpPr>
        <p:spPr>
          <a:xfrm>
            <a:off x="65849" y="5215944"/>
            <a:ext cx="3132666" cy="1557394"/>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9" name="Rectangle 8"/>
          <p:cNvSpPr/>
          <p:nvPr/>
        </p:nvSpPr>
        <p:spPr>
          <a:xfrm>
            <a:off x="65849" y="1409251"/>
            <a:ext cx="3132666" cy="3675665"/>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4" name="TextBox 3"/>
          <p:cNvSpPr txBox="1"/>
          <p:nvPr/>
        </p:nvSpPr>
        <p:spPr>
          <a:xfrm>
            <a:off x="86881" y="1673477"/>
            <a:ext cx="3132666" cy="1938992"/>
          </a:xfrm>
          <a:prstGeom prst="rect">
            <a:avLst/>
          </a:prstGeom>
          <a:noFill/>
        </p:spPr>
        <p:txBody>
          <a:bodyPr wrap="square" rtlCol="0">
            <a:spAutoFit/>
          </a:bodyPr>
          <a:lstStyle/>
          <a:p>
            <a:endParaRPr lang="en-US" sz="2400" dirty="0"/>
          </a:p>
          <a:p>
            <a:endParaRPr lang="en-US" sz="2400" dirty="0"/>
          </a:p>
          <a:p>
            <a:r>
              <a:rPr lang="en-US" sz="2400" b="1" dirty="0"/>
              <a:t>City website: </a:t>
            </a:r>
          </a:p>
          <a:p>
            <a:endParaRPr lang="en-US" sz="2400" b="1" dirty="0"/>
          </a:p>
          <a:p>
            <a:r>
              <a:rPr lang="en-US" sz="2400" b="1" dirty="0">
                <a:solidFill>
                  <a:srgbClr val="1D239F"/>
                </a:solidFill>
                <a:hlinkClick r:id="rId3"/>
              </a:rPr>
              <a:t>www.cityofblaine.com</a:t>
            </a:r>
            <a:r>
              <a:rPr lang="en-US" sz="2400" b="1" dirty="0">
                <a:solidFill>
                  <a:srgbClr val="1D239F"/>
                </a:solidFill>
              </a:rPr>
              <a:t> </a:t>
            </a:r>
            <a:r>
              <a:rPr lang="en-US" sz="2000" b="1" dirty="0">
                <a:solidFill>
                  <a:srgbClr val="1D239F"/>
                </a:solidFill>
              </a:rPr>
              <a:t> </a:t>
            </a:r>
            <a:endParaRPr lang="en-US" sz="2000" b="1" dirty="0"/>
          </a:p>
        </p:txBody>
      </p:sp>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711" y="5483081"/>
            <a:ext cx="1132941" cy="863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4686" y="942922"/>
            <a:ext cx="6005696" cy="523220"/>
          </a:xfrm>
          <a:prstGeom prst="rect">
            <a:avLst/>
          </a:prstGeom>
        </p:spPr>
        <p:txBody>
          <a:bodyPr wrap="square">
            <a:spAutoFit/>
          </a:bodyPr>
          <a:lstStyle/>
          <a:p>
            <a:r>
              <a:rPr lang="en-US" sz="2800" b="1" dirty="0"/>
              <a:t>City of Blaine – City Council</a:t>
            </a:r>
          </a:p>
        </p:txBody>
      </p:sp>
      <p:sp>
        <p:nvSpPr>
          <p:cNvPr id="10" name="TextBox 9"/>
          <p:cNvSpPr txBox="1"/>
          <p:nvPr/>
        </p:nvSpPr>
        <p:spPr>
          <a:xfrm>
            <a:off x="3534310" y="5411972"/>
            <a:ext cx="5248183" cy="1292662"/>
          </a:xfrm>
          <a:prstGeom prst="rect">
            <a:avLst/>
          </a:prstGeom>
          <a:noFill/>
        </p:spPr>
        <p:txBody>
          <a:bodyPr wrap="square" rtlCol="0">
            <a:spAutoFit/>
          </a:bodyPr>
          <a:lstStyle/>
          <a:p>
            <a:r>
              <a:rPr lang="en-US" sz="2000" dirty="0">
                <a:solidFill>
                  <a:schemeClr val="bg1"/>
                </a:solidFill>
              </a:rPr>
              <a:t>Stacie Pratschner, AICP, RPA</a:t>
            </a:r>
          </a:p>
          <a:p>
            <a:r>
              <a:rPr lang="en-US" sz="2000" dirty="0">
                <a:solidFill>
                  <a:schemeClr val="bg1"/>
                </a:solidFill>
              </a:rPr>
              <a:t>Community Development Director</a:t>
            </a:r>
          </a:p>
          <a:p>
            <a:endParaRPr lang="en-US" dirty="0">
              <a:solidFill>
                <a:schemeClr val="bg1"/>
              </a:solidFill>
            </a:endParaRPr>
          </a:p>
          <a:p>
            <a:r>
              <a:rPr lang="en-US" sz="2000" dirty="0">
                <a:solidFill>
                  <a:schemeClr val="bg1"/>
                </a:solidFill>
              </a:rPr>
              <a:t>City of Blaine Community Development Services</a:t>
            </a:r>
          </a:p>
        </p:txBody>
      </p:sp>
    </p:spTree>
    <p:extLst>
      <p:ext uri="{BB962C8B-B14F-4D97-AF65-F5344CB8AC3E}">
        <p14:creationId xmlns:p14="http://schemas.microsoft.com/office/powerpoint/2010/main" val="355059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0"/>
            <a:ext cx="8697691" cy="1440382"/>
          </a:xfrm>
        </p:spPr>
        <p:txBody>
          <a:bodyPr anchor="b">
            <a:normAutofit/>
          </a:bodyPr>
          <a:lstStyle/>
          <a:p>
            <a:pPr algn="l" eaLnBrk="1" hangingPunct="1"/>
            <a:r>
              <a:rPr lang="en-US" sz="2800" b="1" dirty="0">
                <a:latin typeface="+mn-lt"/>
              </a:rPr>
              <a:t>Public Hearing Outline</a:t>
            </a:r>
          </a:p>
        </p:txBody>
      </p:sp>
      <p:sp>
        <p:nvSpPr>
          <p:cNvPr id="3" name="Slide Number Placeholder 2"/>
          <p:cNvSpPr>
            <a:spLocks noGrp="1"/>
          </p:cNvSpPr>
          <p:nvPr>
            <p:ph type="sldNum" sz="quarter" idx="12"/>
          </p:nvPr>
        </p:nvSpPr>
        <p:spPr/>
        <p:txBody>
          <a:bodyPr/>
          <a:lstStyle/>
          <a:p>
            <a:fld id="{E1525F2D-791E-4540-9CAC-93D25907CCBF}" type="slidenum">
              <a:rPr lang="en-US" smtClean="0"/>
              <a:t>2</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graphicFrame>
        <p:nvGraphicFramePr>
          <p:cNvPr id="6" name="Diagram 5"/>
          <p:cNvGraphicFramePr/>
          <p:nvPr>
            <p:extLst>
              <p:ext uri="{D42A27DB-BD31-4B8C-83A1-F6EECF244321}">
                <p14:modId xmlns:p14="http://schemas.microsoft.com/office/powerpoint/2010/main" val="2004321571"/>
              </p:ext>
            </p:extLst>
          </p:nvPr>
        </p:nvGraphicFramePr>
        <p:xfrm>
          <a:off x="1208409" y="1804524"/>
          <a:ext cx="6940269" cy="4693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049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525F2D-791E-4540-9CAC-93D25907CCBF}" type="slidenum">
              <a:rPr lang="en-US" smtClean="0"/>
              <a:t>3</a:t>
            </a:fld>
            <a:endParaRPr lang="en-US" dirty="0"/>
          </a:p>
        </p:txBody>
      </p:sp>
      <p:sp>
        <p:nvSpPr>
          <p:cNvPr id="11266" name="Rectangle 2"/>
          <p:cNvSpPr>
            <a:spLocks noGrp="1" noChangeArrowheads="1"/>
          </p:cNvSpPr>
          <p:nvPr>
            <p:ph type="title" idx="4294967295"/>
          </p:nvPr>
        </p:nvSpPr>
        <p:spPr>
          <a:xfrm>
            <a:off x="3398679" y="3027998"/>
            <a:ext cx="2783840" cy="1143000"/>
          </a:xfrm>
        </p:spPr>
        <p:txBody>
          <a:bodyPr anchor="b">
            <a:normAutofit fontScale="90000"/>
          </a:bodyPr>
          <a:lstStyle/>
          <a:p>
            <a:pPr algn="l" eaLnBrk="1" hangingPunct="1"/>
            <a:r>
              <a:rPr lang="en-US" sz="3200" b="1" dirty="0">
                <a:latin typeface="Arial" charset="0"/>
              </a:rPr>
              <a:t>Annual Docket Process</a:t>
            </a:r>
          </a:p>
        </p:txBody>
      </p:sp>
      <p:graphicFrame>
        <p:nvGraphicFramePr>
          <p:cNvPr id="14" name="Content Placeholder 13">
            <a:extLst>
              <a:ext uri="{FF2B5EF4-FFF2-40B4-BE49-F238E27FC236}">
                <a16:creationId xmlns:a16="http://schemas.microsoft.com/office/drawing/2014/main" id="{16BF0810-0AFE-49D7-8631-066BD961BCF8}"/>
              </a:ext>
            </a:extLst>
          </p:cNvPr>
          <p:cNvGraphicFramePr>
            <a:graphicFrameLocks noGrp="1"/>
          </p:cNvGraphicFramePr>
          <p:nvPr>
            <p:ph idx="4294967295"/>
            <p:extLst>
              <p:ext uri="{D42A27DB-BD31-4B8C-83A1-F6EECF244321}">
                <p14:modId xmlns:p14="http://schemas.microsoft.com/office/powerpoint/2010/main" val="3866692295"/>
              </p:ext>
            </p:extLst>
          </p:nvPr>
        </p:nvGraphicFramePr>
        <p:xfrm>
          <a:off x="579438" y="0"/>
          <a:ext cx="842232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descr="Screen Clipping">
            <a:extLst>
              <a:ext uri="{FF2B5EF4-FFF2-40B4-BE49-F238E27FC236}">
                <a16:creationId xmlns:a16="http://schemas.microsoft.com/office/drawing/2014/main" id="{3C4F964E-0EAD-48BC-A824-7222FCD626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5529" y="2164004"/>
            <a:ext cx="1132941" cy="863994"/>
          </a:xfrm>
          <a:prstGeom prst="rect">
            <a:avLst/>
          </a:prstGeom>
          <a:ln>
            <a:noFill/>
          </a:ln>
          <a:effectLst>
            <a:outerShdw blurRad="292100" dist="139700" dir="2700000" algn="tl" rotWithShape="0">
              <a:srgbClr val="333333">
                <a:alpha val="65000"/>
              </a:srgbClr>
            </a:outerShdw>
          </a:effectLst>
        </p:spPr>
      </p:pic>
      <p:sp>
        <p:nvSpPr>
          <p:cNvPr id="15" name="Star: 5 Points 14">
            <a:extLst>
              <a:ext uri="{FF2B5EF4-FFF2-40B4-BE49-F238E27FC236}">
                <a16:creationId xmlns:a16="http://schemas.microsoft.com/office/drawing/2014/main" id="{9D0C74A3-781A-40DF-968E-F8008602AC6E}"/>
              </a:ext>
            </a:extLst>
          </p:cNvPr>
          <p:cNvSpPr/>
          <p:nvPr/>
        </p:nvSpPr>
        <p:spPr>
          <a:xfrm>
            <a:off x="863600" y="733564"/>
            <a:ext cx="467360" cy="43688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11C8BEA-A696-4CB4-BA00-3FC6FFD05340}"/>
              </a:ext>
            </a:extLst>
          </p:cNvPr>
          <p:cNvSpPr txBox="1"/>
          <p:nvPr/>
        </p:nvSpPr>
        <p:spPr>
          <a:xfrm>
            <a:off x="655320" y="1170444"/>
            <a:ext cx="1351280" cy="276999"/>
          </a:xfrm>
          <a:prstGeom prst="rect">
            <a:avLst/>
          </a:prstGeom>
          <a:noFill/>
        </p:spPr>
        <p:txBody>
          <a:bodyPr wrap="square" rtlCol="0">
            <a:spAutoFit/>
          </a:bodyPr>
          <a:lstStyle/>
          <a:p>
            <a:r>
              <a:rPr lang="en-US" sz="1200" i="1" dirty="0"/>
              <a:t>We are here</a:t>
            </a:r>
          </a:p>
        </p:txBody>
      </p:sp>
    </p:spTree>
    <p:extLst>
      <p:ext uri="{BB962C8B-B14F-4D97-AF65-F5344CB8AC3E}">
        <p14:creationId xmlns:p14="http://schemas.microsoft.com/office/powerpoint/2010/main" val="205506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36525"/>
            <a:ext cx="8634211" cy="1371600"/>
          </a:xfrm>
        </p:spPr>
        <p:txBody>
          <a:bodyPr anchor="b">
            <a:normAutofit/>
          </a:bodyPr>
          <a:lstStyle/>
          <a:p>
            <a:pPr algn="l" eaLnBrk="1" hangingPunct="1"/>
            <a:r>
              <a:rPr lang="en-US" sz="2800" b="1" dirty="0"/>
              <a:t>2021 Docketed Amendments</a:t>
            </a:r>
          </a:p>
        </p:txBody>
      </p:sp>
      <p:sp>
        <p:nvSpPr>
          <p:cNvPr id="3" name="Slide Number Placeholder 2"/>
          <p:cNvSpPr>
            <a:spLocks noGrp="1"/>
          </p:cNvSpPr>
          <p:nvPr>
            <p:ph type="sldNum" sz="quarter" idx="12"/>
          </p:nvPr>
        </p:nvSpPr>
        <p:spPr/>
        <p:txBody>
          <a:bodyPr/>
          <a:lstStyle/>
          <a:p>
            <a:fld id="{E1525F2D-791E-4540-9CAC-93D25907CCBF}" type="slidenum">
              <a:rPr lang="en-US" smtClean="0"/>
              <a:t>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32130400"/>
              </p:ext>
            </p:extLst>
          </p:nvPr>
        </p:nvGraphicFramePr>
        <p:xfrm>
          <a:off x="178694" y="1833013"/>
          <a:ext cx="8853011" cy="4658164"/>
        </p:xfrm>
        <a:graphic>
          <a:graphicData uri="http://schemas.openxmlformats.org/drawingml/2006/table">
            <a:tbl>
              <a:tblPr firstRow="1" bandRow="1">
                <a:tableStyleId>{5C22544A-7EE6-4342-B048-85BDC9FD1C3A}</a:tableStyleId>
              </a:tblPr>
              <a:tblGrid>
                <a:gridCol w="877749">
                  <a:extLst>
                    <a:ext uri="{9D8B030D-6E8A-4147-A177-3AD203B41FA5}">
                      <a16:colId xmlns:a16="http://schemas.microsoft.com/office/drawing/2014/main" val="20000"/>
                    </a:ext>
                  </a:extLst>
                </a:gridCol>
                <a:gridCol w="1298760">
                  <a:extLst>
                    <a:ext uri="{9D8B030D-6E8A-4147-A177-3AD203B41FA5}">
                      <a16:colId xmlns:a16="http://schemas.microsoft.com/office/drawing/2014/main" val="20001"/>
                    </a:ext>
                  </a:extLst>
                </a:gridCol>
                <a:gridCol w="4109505">
                  <a:extLst>
                    <a:ext uri="{9D8B030D-6E8A-4147-A177-3AD203B41FA5}">
                      <a16:colId xmlns:a16="http://schemas.microsoft.com/office/drawing/2014/main" val="20002"/>
                    </a:ext>
                  </a:extLst>
                </a:gridCol>
                <a:gridCol w="2566997">
                  <a:extLst>
                    <a:ext uri="{9D8B030D-6E8A-4147-A177-3AD203B41FA5}">
                      <a16:colId xmlns:a16="http://schemas.microsoft.com/office/drawing/2014/main" val="20003"/>
                    </a:ext>
                  </a:extLst>
                </a:gridCol>
              </a:tblGrid>
              <a:tr h="513725">
                <a:tc>
                  <a:txBody>
                    <a:bodyPr/>
                    <a:lstStyle/>
                    <a:p>
                      <a:r>
                        <a:rPr lang="en-US" sz="1600" dirty="0"/>
                        <a:t>Item</a:t>
                      </a:r>
                    </a:p>
                  </a:txBody>
                  <a:tcPr/>
                </a:tc>
                <a:tc>
                  <a:txBody>
                    <a:bodyPr/>
                    <a:lstStyle/>
                    <a:p>
                      <a:r>
                        <a:rPr lang="en-US" sz="1600" dirty="0"/>
                        <a:t>Applicant</a:t>
                      </a:r>
                    </a:p>
                  </a:txBody>
                  <a:tcPr/>
                </a:tc>
                <a:tc>
                  <a:txBody>
                    <a:bodyPr/>
                    <a:lstStyle/>
                    <a:p>
                      <a:r>
                        <a:rPr lang="en-US" sz="1600" dirty="0"/>
                        <a:t>Proposal</a:t>
                      </a:r>
                    </a:p>
                  </a:txBody>
                  <a:tcPr/>
                </a:tc>
                <a:tc>
                  <a:txBody>
                    <a:bodyPr/>
                    <a:lstStyle/>
                    <a:p>
                      <a:r>
                        <a:rPr lang="en-US" sz="1600" dirty="0"/>
                        <a:t>Recommendation</a:t>
                      </a:r>
                    </a:p>
                  </a:txBody>
                  <a:tcPr/>
                </a:tc>
                <a:extLst>
                  <a:ext uri="{0D108BD9-81ED-4DB2-BD59-A6C34878D82A}">
                    <a16:rowId xmlns:a16="http://schemas.microsoft.com/office/drawing/2014/main" val="10000"/>
                  </a:ext>
                </a:extLst>
              </a:tr>
              <a:tr h="456359">
                <a:tc gridSpan="4">
                  <a:txBody>
                    <a:bodyPr/>
                    <a:lstStyle/>
                    <a:p>
                      <a:r>
                        <a:rPr lang="en-US" sz="1600" dirty="0"/>
                        <a:t>Docket established b</a:t>
                      </a:r>
                      <a:r>
                        <a:rPr lang="en-US" sz="1600" baseline="0" dirty="0"/>
                        <a:t>y City Council pursuant to Resolutions  1842-21 and 1856-21</a:t>
                      </a:r>
                      <a:endParaRPr lang="en-US" sz="1600" dirty="0"/>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path path="circle">
                        <a:fillToRect l="100000" b="100000"/>
                      </a:path>
                      <a:tileRect t="-100000" r="-100000"/>
                    </a:gra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91331">
                <a:tc>
                  <a:txBody>
                    <a:bodyPr/>
                    <a:lstStyle/>
                    <a:p>
                      <a:r>
                        <a:rPr lang="en-US" sz="1600" b="1" dirty="0"/>
                        <a:t>1 (CPA-3-18)</a:t>
                      </a:r>
                    </a:p>
                  </a:txBody>
                  <a:tcPr/>
                </a:tc>
                <a:tc>
                  <a:txBody>
                    <a:bodyPr/>
                    <a:lstStyle/>
                    <a:p>
                      <a:r>
                        <a:rPr lang="en-US" sz="1600" b="1" dirty="0"/>
                        <a:t>City</a:t>
                      </a:r>
                    </a:p>
                  </a:txBody>
                  <a:tcPr/>
                </a:tc>
                <a:tc>
                  <a:txBody>
                    <a:bodyPr/>
                    <a:lstStyle/>
                    <a:p>
                      <a:r>
                        <a:rPr lang="en-US" sz="1600" b="1" dirty="0"/>
                        <a:t>Amend Appendix A of the Comprehensive Plan (City of Blaine Capital Facilities Plan) by revising and updating the water services information related to adoption of the 2021 Comprehensive Water System Plan.</a:t>
                      </a:r>
                    </a:p>
                  </a:txBody>
                  <a:tcPr/>
                </a:tc>
                <a:tc>
                  <a:txBody>
                    <a:bodyPr/>
                    <a:lstStyle/>
                    <a:p>
                      <a:r>
                        <a:rPr lang="en-US" sz="1600" b="1" dirty="0"/>
                        <a:t>Approve.</a:t>
                      </a:r>
                    </a:p>
                  </a:txBody>
                  <a:tcPr/>
                </a:tc>
                <a:extLst>
                  <a:ext uri="{0D108BD9-81ED-4DB2-BD59-A6C34878D82A}">
                    <a16:rowId xmlns:a16="http://schemas.microsoft.com/office/drawing/2014/main" val="10002"/>
                  </a:ext>
                </a:extLst>
              </a:tr>
              <a:tr h="691331">
                <a:tc>
                  <a:txBody>
                    <a:bodyPr/>
                    <a:lstStyle/>
                    <a:p>
                      <a:r>
                        <a:rPr lang="en-US" sz="1600" b="1" dirty="0"/>
                        <a:t>2 (CPA-1-21)</a:t>
                      </a:r>
                    </a:p>
                  </a:txBody>
                  <a:tcPr/>
                </a:tc>
                <a:tc>
                  <a:txBody>
                    <a:bodyPr/>
                    <a:lstStyle/>
                    <a:p>
                      <a:r>
                        <a:rPr lang="en-US" sz="1600" b="1" dirty="0"/>
                        <a:t>Citizen-Initiated </a:t>
                      </a:r>
                    </a:p>
                  </a:txBody>
                  <a:tcPr/>
                </a:tc>
                <a:tc>
                  <a:txBody>
                    <a:bodyPr/>
                    <a:lstStyle/>
                    <a:p>
                      <a:r>
                        <a:rPr lang="en-US" sz="1600" b="1" dirty="0"/>
                        <a:t>The Port of Bellingham proposes to correct a scrivener' s error and replace Figure 25 of the 2020 Blaine Wharf District Master Plan with a figure consistent with the 2017 version of the Wharf District Master Plan. The incorrect figure was used during the 2020 update.</a:t>
                      </a:r>
                    </a:p>
                  </a:txBody>
                  <a:tcPr/>
                </a:tc>
                <a:tc>
                  <a:txBody>
                    <a:bodyPr/>
                    <a:lstStyle/>
                    <a:p>
                      <a:r>
                        <a:rPr lang="en-US" sz="1600" b="1" dirty="0"/>
                        <a:t>Approve. </a:t>
                      </a:r>
                    </a:p>
                  </a:txBody>
                  <a:tcPr/>
                </a:tc>
                <a:extLst>
                  <a:ext uri="{0D108BD9-81ED-4DB2-BD59-A6C34878D82A}">
                    <a16:rowId xmlns:a16="http://schemas.microsoft.com/office/drawing/2014/main" val="10003"/>
                  </a:ext>
                </a:extLst>
              </a:tr>
              <a:tr h="691331">
                <a:tc>
                  <a:txBody>
                    <a:bodyPr/>
                    <a:lstStyle/>
                    <a:p>
                      <a:r>
                        <a:rPr lang="en-US" sz="1600" b="1" dirty="0"/>
                        <a:t>3 (CPA-2-21)</a:t>
                      </a:r>
                    </a:p>
                  </a:txBody>
                  <a:tcPr/>
                </a:tc>
                <a:tc>
                  <a:txBody>
                    <a:bodyPr/>
                    <a:lstStyle/>
                    <a:p>
                      <a:r>
                        <a:rPr lang="en-US" sz="1600" b="1" dirty="0"/>
                        <a:t>City</a:t>
                      </a:r>
                    </a:p>
                  </a:txBody>
                  <a:tcPr/>
                </a:tc>
                <a:tc>
                  <a:txBody>
                    <a:bodyPr/>
                    <a:lstStyle/>
                    <a:p>
                      <a:r>
                        <a:rPr lang="en-US" sz="1600" b="1" dirty="0"/>
                        <a:t>Pursuant to Council Resolution  1856-21, downzone the residential density in the Planned Commercial zoning designation. </a:t>
                      </a:r>
                    </a:p>
                  </a:txBody>
                  <a:tcPr/>
                </a:tc>
                <a:tc>
                  <a:txBody>
                    <a:bodyPr/>
                    <a:lstStyle/>
                    <a:p>
                      <a:r>
                        <a:rPr lang="en-US" sz="1600" b="1" dirty="0"/>
                        <a:t>Defer to 2022</a:t>
                      </a:r>
                    </a:p>
                  </a:txBody>
                  <a:tcPr/>
                </a:tc>
                <a:extLst>
                  <a:ext uri="{0D108BD9-81ED-4DB2-BD59-A6C34878D82A}">
                    <a16:rowId xmlns:a16="http://schemas.microsoft.com/office/drawing/2014/main" val="2945961375"/>
                  </a:ext>
                </a:extLst>
              </a:tr>
            </a:tbl>
          </a:graphicData>
        </a:graphic>
      </p:graphicFrame>
    </p:spTree>
    <p:extLst>
      <p:ext uri="{BB962C8B-B14F-4D97-AF65-F5344CB8AC3E}">
        <p14:creationId xmlns:p14="http://schemas.microsoft.com/office/powerpoint/2010/main" val="83175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36525"/>
            <a:ext cx="8634211" cy="1371600"/>
          </a:xfrm>
        </p:spPr>
        <p:txBody>
          <a:bodyPr anchor="b">
            <a:normAutofit/>
          </a:bodyPr>
          <a:lstStyle/>
          <a:p>
            <a:pPr algn="l" eaLnBrk="1" hangingPunct="1"/>
            <a:r>
              <a:rPr lang="en-US" sz="2800" b="1" dirty="0">
                <a:latin typeface="Arial" charset="0"/>
              </a:rPr>
              <a:t>Timeline of the 2021 Docket</a:t>
            </a:r>
          </a:p>
        </p:txBody>
      </p:sp>
      <p:sp>
        <p:nvSpPr>
          <p:cNvPr id="3" name="Slide Number Placeholder 2"/>
          <p:cNvSpPr>
            <a:spLocks noGrp="1"/>
          </p:cNvSpPr>
          <p:nvPr>
            <p:ph type="sldNum" sz="quarter" idx="12"/>
          </p:nvPr>
        </p:nvSpPr>
        <p:spPr/>
        <p:txBody>
          <a:bodyPr/>
          <a:lstStyle/>
          <a:p>
            <a:fld id="{E1525F2D-791E-4540-9CAC-93D25907CCBF}" type="slidenum">
              <a:rPr lang="en-US" smtClean="0"/>
              <a:t>5</a:t>
            </a:fld>
            <a:endParaRPr lang="en-US" dirty="0"/>
          </a:p>
        </p:txBody>
      </p:sp>
      <p:pic>
        <p:nvPicPr>
          <p:cNvPr id="5" name="Picture 4" descr="Graphical user interface, text&#10;&#10;Description automatically generated with medium confidence">
            <a:extLst>
              <a:ext uri="{FF2B5EF4-FFF2-40B4-BE49-F238E27FC236}">
                <a16:creationId xmlns:a16="http://schemas.microsoft.com/office/drawing/2014/main" id="{6142EA0E-71AB-4381-A9BA-13E17F26A5D0}"/>
              </a:ext>
            </a:extLst>
          </p:cNvPr>
          <p:cNvPicPr>
            <a:picLocks noChangeAspect="1"/>
          </p:cNvPicPr>
          <p:nvPr/>
        </p:nvPicPr>
        <p:blipFill>
          <a:blip r:embed="rId3"/>
          <a:stretch>
            <a:fillRect/>
          </a:stretch>
        </p:blipFill>
        <p:spPr>
          <a:xfrm>
            <a:off x="834913" y="1826883"/>
            <a:ext cx="7474174" cy="4894592"/>
          </a:xfrm>
          <a:prstGeom prst="rect">
            <a:avLst/>
          </a:prstGeom>
        </p:spPr>
      </p:pic>
    </p:spTree>
    <p:extLst>
      <p:ext uri="{BB962C8B-B14F-4D97-AF65-F5344CB8AC3E}">
        <p14:creationId xmlns:p14="http://schemas.microsoft.com/office/powerpoint/2010/main" val="287104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E31A5-C432-422C-85ED-3F95FAC857B5}"/>
              </a:ext>
            </a:extLst>
          </p:cNvPr>
          <p:cNvSpPr>
            <a:spLocks noGrp="1"/>
          </p:cNvSpPr>
          <p:nvPr>
            <p:ph type="title"/>
          </p:nvPr>
        </p:nvSpPr>
        <p:spPr>
          <a:xfrm>
            <a:off x="0" y="913334"/>
            <a:ext cx="8229600" cy="1143000"/>
          </a:xfrm>
        </p:spPr>
        <p:txBody>
          <a:bodyPr>
            <a:normAutofit/>
          </a:bodyPr>
          <a:lstStyle/>
          <a:p>
            <a:pPr algn="l"/>
            <a:r>
              <a:rPr lang="en-US" sz="2800" b="1" dirty="0">
                <a:latin typeface="+mn-lt"/>
              </a:rPr>
              <a:t>City of Blaine Capital Facilities Plan</a:t>
            </a:r>
            <a:br>
              <a:rPr lang="en-US" sz="2800" b="1" dirty="0">
                <a:latin typeface="+mn-lt"/>
              </a:rPr>
            </a:br>
            <a:endParaRPr lang="en-US" sz="2800" dirty="0">
              <a:latin typeface="+mn-lt"/>
            </a:endParaRPr>
          </a:p>
        </p:txBody>
      </p:sp>
      <p:graphicFrame>
        <p:nvGraphicFramePr>
          <p:cNvPr id="11" name="Content Placeholder 10">
            <a:extLst>
              <a:ext uri="{FF2B5EF4-FFF2-40B4-BE49-F238E27FC236}">
                <a16:creationId xmlns:a16="http://schemas.microsoft.com/office/drawing/2014/main" id="{EB38ECC0-03CA-456D-A5FD-CE92189BAC32}"/>
              </a:ext>
            </a:extLst>
          </p:cNvPr>
          <p:cNvGraphicFramePr>
            <a:graphicFrameLocks noGrp="1"/>
          </p:cNvGraphicFramePr>
          <p:nvPr>
            <p:ph idx="1"/>
            <p:extLst>
              <p:ext uri="{D42A27DB-BD31-4B8C-83A1-F6EECF244321}">
                <p14:modId xmlns:p14="http://schemas.microsoft.com/office/powerpoint/2010/main" val="41607195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535F1B1A-EFB3-4D0F-B4BF-2D1E5A3D0977}"/>
              </a:ext>
            </a:extLst>
          </p:cNvPr>
          <p:cNvSpPr>
            <a:spLocks noGrp="1"/>
          </p:cNvSpPr>
          <p:nvPr>
            <p:ph type="sldNum" sz="quarter" idx="12"/>
          </p:nvPr>
        </p:nvSpPr>
        <p:spPr/>
        <p:txBody>
          <a:bodyPr/>
          <a:lstStyle/>
          <a:p>
            <a:fld id="{E1525F2D-791E-4540-9CAC-93D25907CCBF}" type="slidenum">
              <a:rPr lang="en-US" smtClean="0"/>
              <a:t>6</a:t>
            </a:fld>
            <a:endParaRPr lang="en-US" dirty="0"/>
          </a:p>
        </p:txBody>
      </p:sp>
    </p:spTree>
    <p:extLst>
      <p:ext uri="{BB962C8B-B14F-4D97-AF65-F5344CB8AC3E}">
        <p14:creationId xmlns:p14="http://schemas.microsoft.com/office/powerpoint/2010/main" val="208820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60B5-DF5B-416C-BF48-2A1A59803602}"/>
              </a:ext>
            </a:extLst>
          </p:cNvPr>
          <p:cNvSpPr>
            <a:spLocks noGrp="1"/>
          </p:cNvSpPr>
          <p:nvPr>
            <p:ph type="title"/>
          </p:nvPr>
        </p:nvSpPr>
        <p:spPr>
          <a:xfrm>
            <a:off x="-1529255" y="621479"/>
            <a:ext cx="8229600" cy="1143000"/>
          </a:xfrm>
        </p:spPr>
        <p:txBody>
          <a:bodyPr>
            <a:normAutofit/>
          </a:bodyPr>
          <a:lstStyle/>
          <a:p>
            <a:r>
              <a:rPr lang="en-US" sz="2800" b="1" dirty="0">
                <a:latin typeface="+mn-lt"/>
              </a:rPr>
              <a:t>Comprehensive Water System Plan</a:t>
            </a:r>
          </a:p>
        </p:txBody>
      </p:sp>
      <p:sp>
        <p:nvSpPr>
          <p:cNvPr id="3" name="Content Placeholder 2">
            <a:extLst>
              <a:ext uri="{FF2B5EF4-FFF2-40B4-BE49-F238E27FC236}">
                <a16:creationId xmlns:a16="http://schemas.microsoft.com/office/drawing/2014/main" id="{A341F022-0F7C-4F2A-83AD-5015DF97340F}"/>
              </a:ext>
            </a:extLst>
          </p:cNvPr>
          <p:cNvSpPr>
            <a:spLocks noGrp="1"/>
          </p:cNvSpPr>
          <p:nvPr>
            <p:ph idx="1"/>
          </p:nvPr>
        </p:nvSpPr>
        <p:spPr/>
        <p:txBody>
          <a:bodyPr>
            <a:normAutofit/>
          </a:bodyPr>
          <a:lstStyle/>
          <a:p>
            <a:r>
              <a:rPr lang="en-US" sz="2800" dirty="0"/>
              <a:t>Required Every 6-10 years</a:t>
            </a:r>
          </a:p>
          <a:p>
            <a:r>
              <a:rPr lang="en-US" sz="2800" dirty="0"/>
              <a:t>Part of the City Comprehensive Plan</a:t>
            </a:r>
          </a:p>
          <a:p>
            <a:r>
              <a:rPr lang="en-US" sz="2800" dirty="0"/>
              <a:t>Last WSP adopted 2010</a:t>
            </a:r>
          </a:p>
          <a:p>
            <a:r>
              <a:rPr lang="en-US" sz="2800" dirty="0"/>
              <a:t>Update to WSP approved by DOH in December</a:t>
            </a:r>
          </a:p>
          <a:p>
            <a:r>
              <a:rPr lang="en-US" sz="2800" dirty="0"/>
              <a:t>Timeline:</a:t>
            </a:r>
          </a:p>
          <a:p>
            <a:pPr marL="0" indent="0">
              <a:buNone/>
            </a:pPr>
            <a:endParaRPr lang="en-US" dirty="0"/>
          </a:p>
        </p:txBody>
      </p:sp>
      <p:sp>
        <p:nvSpPr>
          <p:cNvPr id="4" name="Slide Number Placeholder 3">
            <a:extLst>
              <a:ext uri="{FF2B5EF4-FFF2-40B4-BE49-F238E27FC236}">
                <a16:creationId xmlns:a16="http://schemas.microsoft.com/office/drawing/2014/main" id="{D9C0DC12-49A7-4358-A272-C53B17E2EDE5}"/>
              </a:ext>
            </a:extLst>
          </p:cNvPr>
          <p:cNvSpPr>
            <a:spLocks noGrp="1"/>
          </p:cNvSpPr>
          <p:nvPr>
            <p:ph type="sldNum" sz="quarter" idx="12"/>
          </p:nvPr>
        </p:nvSpPr>
        <p:spPr/>
        <p:txBody>
          <a:bodyPr/>
          <a:lstStyle/>
          <a:p>
            <a:fld id="{E1525F2D-791E-4540-9CAC-93D25907CCBF}" type="slidenum">
              <a:rPr lang="en-US" smtClean="0"/>
              <a:t>7</a:t>
            </a:fld>
            <a:endParaRPr lang="en-US" dirty="0"/>
          </a:p>
        </p:txBody>
      </p:sp>
      <p:graphicFrame>
        <p:nvGraphicFramePr>
          <p:cNvPr id="5" name="Diagram 4">
            <a:extLst>
              <a:ext uri="{FF2B5EF4-FFF2-40B4-BE49-F238E27FC236}">
                <a16:creationId xmlns:a16="http://schemas.microsoft.com/office/drawing/2014/main" id="{98208780-2BAD-4630-B5E0-8BE40EFC08C2}"/>
              </a:ext>
            </a:extLst>
          </p:cNvPr>
          <p:cNvGraphicFramePr/>
          <p:nvPr>
            <p:extLst>
              <p:ext uri="{D42A27DB-BD31-4B8C-83A1-F6EECF244321}">
                <p14:modId xmlns:p14="http://schemas.microsoft.com/office/powerpoint/2010/main" val="1258586080"/>
              </p:ext>
            </p:extLst>
          </p:nvPr>
        </p:nvGraphicFramePr>
        <p:xfrm>
          <a:off x="457200" y="4033520"/>
          <a:ext cx="8300720" cy="2687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258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A101-3F88-48FE-B268-DBB6BBC777B2}"/>
              </a:ext>
            </a:extLst>
          </p:cNvPr>
          <p:cNvSpPr>
            <a:spLocks noGrp="1"/>
          </p:cNvSpPr>
          <p:nvPr>
            <p:ph type="title"/>
          </p:nvPr>
        </p:nvSpPr>
        <p:spPr>
          <a:xfrm>
            <a:off x="-1434662" y="637244"/>
            <a:ext cx="8229600" cy="1143000"/>
          </a:xfrm>
        </p:spPr>
        <p:txBody>
          <a:bodyPr anchor="ctr">
            <a:normAutofit/>
          </a:bodyPr>
          <a:lstStyle/>
          <a:p>
            <a:r>
              <a:rPr lang="en-US" sz="2800" b="1" dirty="0"/>
              <a:t>Comprehensive Water System Plan</a:t>
            </a:r>
          </a:p>
        </p:txBody>
      </p:sp>
      <p:sp>
        <p:nvSpPr>
          <p:cNvPr id="4" name="Slide Number Placeholder 3">
            <a:extLst>
              <a:ext uri="{FF2B5EF4-FFF2-40B4-BE49-F238E27FC236}">
                <a16:creationId xmlns:a16="http://schemas.microsoft.com/office/drawing/2014/main" id="{3037A105-BC46-48F9-9001-7907704B1A2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E1525F2D-791E-4540-9CAC-93D25907CCBF}" type="slidenum">
              <a:rPr lang="en-US" smtClean="0"/>
              <a:pPr>
                <a:spcAft>
                  <a:spcPts val="600"/>
                </a:spcAft>
              </a:pPr>
              <a:t>8</a:t>
            </a:fld>
            <a:endParaRPr lang="en-US"/>
          </a:p>
        </p:txBody>
      </p:sp>
      <p:graphicFrame>
        <p:nvGraphicFramePr>
          <p:cNvPr id="8" name="Content Placeholder 2">
            <a:extLst>
              <a:ext uri="{FF2B5EF4-FFF2-40B4-BE49-F238E27FC236}">
                <a16:creationId xmlns:a16="http://schemas.microsoft.com/office/drawing/2014/main" id="{5B1FB8F0-F1E0-491D-917B-A573659F8D49}"/>
              </a:ext>
            </a:extLst>
          </p:cNvPr>
          <p:cNvGraphicFramePr>
            <a:graphicFrameLocks noGrp="1"/>
          </p:cNvGraphicFramePr>
          <p:nvPr>
            <p:ph idx="1"/>
            <p:extLst>
              <p:ext uri="{D42A27DB-BD31-4B8C-83A1-F6EECF244321}">
                <p14:modId xmlns:p14="http://schemas.microsoft.com/office/powerpoint/2010/main" val="9703634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51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DDC0-1CB1-4622-888C-7F8401FD3CF6}"/>
              </a:ext>
            </a:extLst>
          </p:cNvPr>
          <p:cNvSpPr>
            <a:spLocks noGrp="1"/>
          </p:cNvSpPr>
          <p:nvPr>
            <p:ph type="title"/>
          </p:nvPr>
        </p:nvSpPr>
        <p:spPr>
          <a:xfrm>
            <a:off x="-1515702" y="699047"/>
            <a:ext cx="8229600" cy="1143000"/>
          </a:xfrm>
        </p:spPr>
        <p:txBody>
          <a:bodyPr anchor="ctr">
            <a:normAutofit/>
          </a:bodyPr>
          <a:lstStyle/>
          <a:p>
            <a:r>
              <a:rPr lang="en-US" sz="2800" b="1" dirty="0">
                <a:latin typeface="+mn-lt"/>
              </a:rPr>
              <a:t>Comprehensive Water System Plan</a:t>
            </a:r>
          </a:p>
        </p:txBody>
      </p:sp>
      <p:sp>
        <p:nvSpPr>
          <p:cNvPr id="3" name="Content Placeholder 2">
            <a:extLst>
              <a:ext uri="{FF2B5EF4-FFF2-40B4-BE49-F238E27FC236}">
                <a16:creationId xmlns:a16="http://schemas.microsoft.com/office/drawing/2014/main" id="{079975CE-F896-44ED-B00A-D465A5501E1F}"/>
              </a:ext>
            </a:extLst>
          </p:cNvPr>
          <p:cNvSpPr>
            <a:spLocks noGrp="1"/>
          </p:cNvSpPr>
          <p:nvPr>
            <p:ph sz="half" idx="1"/>
          </p:nvPr>
        </p:nvSpPr>
        <p:spPr>
          <a:xfrm>
            <a:off x="994611" y="1842047"/>
            <a:ext cx="6529136" cy="4525963"/>
          </a:xfrm>
        </p:spPr>
        <p:txBody>
          <a:bodyPr>
            <a:normAutofit/>
          </a:bodyPr>
          <a:lstStyle/>
          <a:p>
            <a:pPr marL="0" indent="0">
              <a:lnSpc>
                <a:spcPct val="90000"/>
              </a:lnSpc>
              <a:buNone/>
            </a:pPr>
            <a:r>
              <a:rPr lang="en-US" sz="2400" dirty="0"/>
              <a:t>Capital Improvement Program</a:t>
            </a:r>
          </a:p>
          <a:p>
            <a:pPr>
              <a:lnSpc>
                <a:spcPct val="90000"/>
              </a:lnSpc>
              <a:buFont typeface="Arial" panose="020B0604020202020204" pitchFamily="34" charset="0"/>
              <a:buChar char="•"/>
            </a:pPr>
            <a:r>
              <a:rPr lang="en-US" sz="2400" dirty="0"/>
              <a:t>Project costs of approximately $19.47 million (FY 2022-2027)</a:t>
            </a:r>
          </a:p>
          <a:p>
            <a:pPr>
              <a:lnSpc>
                <a:spcPct val="90000"/>
              </a:lnSpc>
              <a:buFont typeface="Arial" panose="020B0604020202020204" pitchFamily="34" charset="0"/>
              <a:buChar char="•"/>
            </a:pPr>
            <a:r>
              <a:rPr lang="en-US" sz="2400" dirty="0"/>
              <a:t>Primary Capital Projects</a:t>
            </a:r>
          </a:p>
          <a:p>
            <a:pPr marL="114300" indent="0">
              <a:lnSpc>
                <a:spcPct val="90000"/>
              </a:lnSpc>
              <a:buNone/>
            </a:pPr>
            <a:r>
              <a:rPr lang="en-US" sz="2400" dirty="0"/>
              <a:t>- Additional Supply</a:t>
            </a:r>
          </a:p>
          <a:p>
            <a:pPr marL="114300" indent="0">
              <a:lnSpc>
                <a:spcPct val="90000"/>
              </a:lnSpc>
              <a:buNone/>
            </a:pPr>
            <a:r>
              <a:rPr lang="en-US" sz="2400" dirty="0"/>
              <a:t>- Additional Storage</a:t>
            </a:r>
          </a:p>
          <a:p>
            <a:pPr marL="914400" lvl="1">
              <a:lnSpc>
                <a:spcPct val="90000"/>
              </a:lnSpc>
              <a:buFont typeface="Arial" panose="020B0604020202020204" pitchFamily="34" charset="0"/>
              <a:buChar char="•"/>
            </a:pPr>
            <a:r>
              <a:rPr lang="en-US" dirty="0"/>
              <a:t>Reduce dead storage</a:t>
            </a:r>
          </a:p>
          <a:p>
            <a:pPr marL="114300" indent="0">
              <a:lnSpc>
                <a:spcPct val="90000"/>
              </a:lnSpc>
              <a:buNone/>
            </a:pPr>
            <a:r>
              <a:rPr lang="en-US" sz="2400" dirty="0"/>
              <a:t>- Water Main Replacement</a:t>
            </a:r>
          </a:p>
          <a:p>
            <a:pPr marL="114300" indent="0">
              <a:lnSpc>
                <a:spcPct val="90000"/>
              </a:lnSpc>
              <a:buNone/>
            </a:pPr>
            <a:r>
              <a:rPr lang="en-US" sz="2400" dirty="0"/>
              <a:t>- Replace Disinfection System</a:t>
            </a:r>
          </a:p>
          <a:p>
            <a:pPr marL="114300" indent="0">
              <a:lnSpc>
                <a:spcPct val="90000"/>
              </a:lnSpc>
              <a:buNone/>
            </a:pPr>
            <a:r>
              <a:rPr lang="en-US" sz="2400" dirty="0"/>
              <a:t>- Reservoir Coating/Seismic Updates</a:t>
            </a:r>
          </a:p>
          <a:p>
            <a:pPr marL="114300" indent="0">
              <a:lnSpc>
                <a:spcPct val="90000"/>
              </a:lnSpc>
              <a:buNone/>
            </a:pPr>
            <a:r>
              <a:rPr lang="en-US" sz="2400" dirty="0"/>
              <a:t>- East Blaine – New Pressure Zone</a:t>
            </a:r>
          </a:p>
          <a:p>
            <a:pPr>
              <a:lnSpc>
                <a:spcPct val="90000"/>
              </a:lnSpc>
            </a:pPr>
            <a:endParaRPr lang="en-US" sz="1800" dirty="0"/>
          </a:p>
        </p:txBody>
      </p:sp>
      <p:sp>
        <p:nvSpPr>
          <p:cNvPr id="4" name="Slide Number Placeholder 3">
            <a:extLst>
              <a:ext uri="{FF2B5EF4-FFF2-40B4-BE49-F238E27FC236}">
                <a16:creationId xmlns:a16="http://schemas.microsoft.com/office/drawing/2014/main" id="{E143D740-566F-42BF-8F4D-76D0C73933BB}"/>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E1525F2D-791E-4540-9CAC-93D25907CCBF}" type="slidenum">
              <a:rPr lang="en-US" smtClean="0"/>
              <a:pPr>
                <a:spcAft>
                  <a:spcPts val="600"/>
                </a:spcAft>
              </a:pPr>
              <a:t>9</a:t>
            </a:fld>
            <a:endParaRPr lang="en-US"/>
          </a:p>
        </p:txBody>
      </p:sp>
    </p:spTree>
    <p:extLst>
      <p:ext uri="{BB962C8B-B14F-4D97-AF65-F5344CB8AC3E}">
        <p14:creationId xmlns:p14="http://schemas.microsoft.com/office/powerpoint/2010/main" val="2555264488"/>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F1D7FFEE5A703F42913FFBD88D357A72" ma:contentTypeVersion="1" ma:contentTypeDescription="Create a new document." ma:contentTypeScope="" ma:versionID="afc7409f99e5ca3af7c7eb03e93243b6">
  <xsd:schema xmlns:xsd="http://www.w3.org/2001/XMLSchema" xmlns:xs="http://www.w3.org/2001/XMLSchema" xmlns:p="http://schemas.microsoft.com/office/2006/metadata/properties" xmlns:ns2="d001729d-95b1-4eb4-8fec-e6363d62dab5" targetNamespace="http://schemas.microsoft.com/office/2006/metadata/properties" ma:root="true" ma:fieldsID="64aee1a1174c6b03e362bc1c13604f76" ns2:_="">
    <xsd:import namespace="d001729d-95b1-4eb4-8fec-e6363d62dab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1729d-95b1-4eb4-8fec-e6363d62da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001729d-95b1-4eb4-8fec-e6363d62dab5">DNR53RKXWQDQ-132-7693</_dlc_DocId>
    <_dlc_DocIdUrl xmlns="d001729d-95b1-4eb4-8fec-e6363d62dab5">
      <Url>http://sharepoint/Planning/_layouts/15/DocIdRedir.aspx?ID=DNR53RKXWQDQ-132-7693</Url>
      <Description>DNR53RKXWQDQ-132-7693</Description>
    </_dlc_DocIdUrl>
  </documentManagement>
</p:properties>
</file>

<file path=customXml/itemProps1.xml><?xml version="1.0" encoding="utf-8"?>
<ds:datastoreItem xmlns:ds="http://schemas.openxmlformats.org/officeDocument/2006/customXml" ds:itemID="{8BEE2FFC-98C0-4EE3-9D43-776984E9ABAB}">
  <ds:schemaRefs>
    <ds:schemaRef ds:uri="http://schemas.microsoft.com/sharepoint/events"/>
  </ds:schemaRefs>
</ds:datastoreItem>
</file>

<file path=customXml/itemProps2.xml><?xml version="1.0" encoding="utf-8"?>
<ds:datastoreItem xmlns:ds="http://schemas.openxmlformats.org/officeDocument/2006/customXml" ds:itemID="{750AAA3B-4CE5-487B-A629-B86E113A6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1729d-95b1-4eb4-8fec-e6363d62d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5BC076-8EEB-4D0A-ABC8-C46010D86FE7}">
  <ds:schemaRefs>
    <ds:schemaRef ds:uri="http://schemas.microsoft.com/sharepoint/v3/contenttype/forms"/>
  </ds:schemaRefs>
</ds:datastoreItem>
</file>

<file path=customXml/itemProps4.xml><?xml version="1.0" encoding="utf-8"?>
<ds:datastoreItem xmlns:ds="http://schemas.openxmlformats.org/officeDocument/2006/customXml" ds:itemID="{28D07EF6-F9F3-4E97-8811-86F17433DEB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d001729d-95b1-4eb4-8fec-e6363d62dab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8679</TotalTime>
  <Words>1637</Words>
  <Application>Microsoft Office PowerPoint</Application>
  <PresentationFormat>On-screen Show (4:3)</PresentationFormat>
  <Paragraphs>202</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Public Hearing Outline</vt:lpstr>
      <vt:lpstr>Annual Docket Process</vt:lpstr>
      <vt:lpstr>2021 Docketed Amendments</vt:lpstr>
      <vt:lpstr>Timeline of the 2021 Docket</vt:lpstr>
      <vt:lpstr>City of Blaine Capital Facilities Plan </vt:lpstr>
      <vt:lpstr>Comprehensive Water System Plan</vt:lpstr>
      <vt:lpstr>Comprehensive Water System Plan</vt:lpstr>
      <vt:lpstr>Comprehensive Water System Plan</vt:lpstr>
      <vt:lpstr>2020 Blaine Wharf District Master Plan </vt:lpstr>
      <vt:lpstr>Council Options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dc:title>
  <dc:creator>Anne Fritzel</dc:creator>
  <cp:lastModifiedBy>Stacie Pratschner</cp:lastModifiedBy>
  <cp:revision>298</cp:revision>
  <cp:lastPrinted>2020-02-14T00:44:42Z</cp:lastPrinted>
  <dcterms:created xsi:type="dcterms:W3CDTF">2014-03-18T06:14:22Z</dcterms:created>
  <dcterms:modified xsi:type="dcterms:W3CDTF">2022-01-10T22:02:20Z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0x010100F1D7FFEE5A703F42913FFBD88D357A72</vt:lpwstr>
  </property>
  <property fmtid="{D5CDD505-2E9C-101B-9397-08002B2CF9AE}" pid="3" name="_dlc_DocIdItemGuid">
    <vt:lpwstr>f7adc840-9b61-495e-8aaa-cca7f15cfa3c</vt:lpwstr>
  </property>
</Properties>
</file>