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7A3D-928B-4B85-8766-C77B04726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0576C-4AD8-4C19-9CB8-0EA30BB24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3AB79-6517-4771-B3D7-B2132B99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C941A-1DD7-420F-A48C-3D27361A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4A80-8C7A-4FF2-864D-AC00C851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87A0-AF24-4B72-90A8-CF231622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FE755-ADD4-4FF4-A317-2C756671F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08B0-862B-4F57-BD73-23EBA7BB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5B779-FFB7-4500-8E05-715473A9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961A4-1B1F-4D73-98C2-FDAD5629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3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EB179-F1C1-4389-9507-04FE50DB1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0C78B-08DD-4A47-B871-6F1BECCC0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FE4BA-C76C-421D-9449-FBDBC53F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01EDA-53D2-4D36-8E55-676E2C2A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EAB5D-02E3-4A9D-BFB7-646751AE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9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FDE4-3312-4B93-9FA1-91522DD4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596DE-F7F9-40F3-8A8B-3BB7FB29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065BC-FC64-495B-BAD8-5BC42913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AD368-9E87-4DC9-9484-3F59D4E6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011A7-49B9-4403-97AE-2BD6F723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0F46-3BD4-4371-8E70-E704C6F7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67FBE-E637-428B-B45C-FBBA3B71A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DF8A-2C20-4FB5-B330-CCDEB109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610D-184A-4C29-AC4F-D4D4CFE0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3765-9A66-4218-950F-A5D19C27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27B7-D095-4E26-AD51-D0EF65EF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D8C4-387B-4659-977C-01759FEA9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AAE9E-4791-4FA8-8A5B-2AD5A9573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09C7E-F108-4D57-BBD1-5373B67C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D9C74-C40B-4B5D-B8B5-B0AB5E8C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EDEDE-36C4-49D1-9006-A63DF54B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96C3-FE45-42A9-BC62-7239B020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56DAD-994C-42D4-B21D-7BF0EFE1D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AFAD4-02CF-42D6-961D-3EA526A27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69ED2-801A-44B0-9C0C-80DF28A11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63FCC-83D7-4BA2-9B2F-FC9F6BBE6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A4EA7-3658-4193-8B01-6EE035C8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78E4C-35C0-4019-81F3-3E21EE1A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39779-6B63-4693-9E10-9A907708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5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1F5F-4672-462F-888C-6BD947BC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3D306-BB37-4F42-9716-4B7AB72D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3A6A0-0C3F-406B-A87C-CB818791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FEE80-3309-420D-8AB6-C9A7DEC1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C6B58-4AD5-458E-B17F-A18386AC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FD71A-53E3-4030-AFED-8277D276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9E4A2-01DF-48BE-81F8-EF81007C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3086-1AB9-4CC5-AFB9-B8CF072C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0B9D9-8B3D-48F0-8CF1-64FF698B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BA11-5CF6-4D7B-91DF-A9C27D1EB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DF43A-C058-4A99-90E7-571BAD45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34AF-8273-4B27-BC31-8E4D5C1C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463E5-83BA-45BC-8DF8-0FE04CF3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F2B1-372D-4F33-9E05-B6A293FC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AA345-C030-493D-A07C-D23B645FB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594CE-1324-4BAE-B903-103CB2811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4A1E1-E5CA-4553-AF12-0BBADD04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80368-8BDA-4A30-A3A4-4F0BE14E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34CA1-9B2D-4CC9-8475-DDCD9270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9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224F5-2592-469D-8272-48DB1553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6B99D-9CC8-438D-85C3-D3ABE9FF0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D0901-ECB3-450F-80C2-623FDA19F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31DF-2E56-4A88-B311-8A38971FC5D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7B98F-41E9-4123-8518-FA47005BC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AE095-6E63-452E-8EAB-9EB4D9832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15B-BF6E-4E97-9818-3CF4663E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89D7-DA54-4C07-ACD3-12EF9BAF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8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Circuit #11 Outage</a:t>
            </a:r>
            <a:br>
              <a:rPr lang="en-US" b="1" dirty="0"/>
            </a:br>
            <a:r>
              <a:rPr lang="en-US" b="1" dirty="0"/>
              <a:t>Wednesday 9.15.21</a:t>
            </a:r>
            <a:br>
              <a:rPr lang="en-US" b="1" dirty="0"/>
            </a:br>
            <a:r>
              <a:rPr lang="en-US" b="1" dirty="0"/>
              <a:t>Chain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87BFB-4AA2-4E36-8AF6-788FEA1F8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97"/>
            <a:ext cx="10515600" cy="40138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Approximately 0300 </a:t>
            </a:r>
            <a:r>
              <a:rPr lang="en-US" dirty="0" err="1"/>
              <a:t>Hrs</a:t>
            </a:r>
            <a:r>
              <a:rPr lang="en-US" dirty="0"/>
              <a:t> Circuit #11 feeding Semiahmoo trips</a:t>
            </a:r>
          </a:p>
          <a:p>
            <a:r>
              <a:rPr lang="en-US" dirty="0"/>
              <a:t>By 0330 </a:t>
            </a:r>
            <a:r>
              <a:rPr lang="en-US" dirty="0" err="1"/>
              <a:t>Hrs</a:t>
            </a:r>
            <a:r>
              <a:rPr lang="en-US" dirty="0"/>
              <a:t> Crew arrives to begin fault locating by reading “fault locators” in various vaults</a:t>
            </a:r>
          </a:p>
          <a:p>
            <a:r>
              <a:rPr lang="en-US" dirty="0"/>
              <a:t>At 0900 </a:t>
            </a:r>
            <a:r>
              <a:rPr lang="en-US" dirty="0" err="1"/>
              <a:t>Hrs</a:t>
            </a:r>
            <a:r>
              <a:rPr lang="en-US" dirty="0"/>
              <a:t> a customer comments of hearing a very loud bang</a:t>
            </a:r>
          </a:p>
          <a:p>
            <a:r>
              <a:rPr lang="en-US" dirty="0"/>
              <a:t>Fault located by approx. 1000 </a:t>
            </a:r>
            <a:r>
              <a:rPr lang="en-US" dirty="0" err="1"/>
              <a:t>Hrs</a:t>
            </a:r>
            <a:r>
              <a:rPr lang="en-US" dirty="0"/>
              <a:t> and switching commences to feed Semiahmoo area on Circuit #15</a:t>
            </a:r>
          </a:p>
          <a:p>
            <a:r>
              <a:rPr lang="en-US" dirty="0"/>
              <a:t>Semiahmoo area returned to power by 1230 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Cable replacement work continued until Friday 9.10.21 at which time Semiahmoo </a:t>
            </a:r>
            <a:r>
              <a:rPr lang="en-US"/>
              <a:t>area was returned </a:t>
            </a:r>
            <a:r>
              <a:rPr lang="en-US" dirty="0"/>
              <a:t>to normal Circuit #11 </a:t>
            </a:r>
          </a:p>
        </p:txBody>
      </p:sp>
    </p:spTree>
    <p:extLst>
      <p:ext uri="{BB962C8B-B14F-4D97-AF65-F5344CB8AC3E}">
        <p14:creationId xmlns:p14="http://schemas.microsoft.com/office/powerpoint/2010/main" val="69921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229F8D-E571-4B4B-BFF0-84681D7F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178"/>
            <a:ext cx="10515600" cy="1538739"/>
          </a:xfrm>
        </p:spPr>
        <p:txBody>
          <a:bodyPr/>
          <a:lstStyle/>
          <a:p>
            <a:pPr algn="ctr"/>
            <a:r>
              <a:rPr lang="en-US" b="1" dirty="0"/>
              <a:t>Circuit #11 Outage</a:t>
            </a:r>
            <a:br>
              <a:rPr lang="en-US" b="1" dirty="0"/>
            </a:br>
            <a:r>
              <a:rPr lang="en-US" b="1" dirty="0"/>
              <a:t>Wednesday 9.15.21</a:t>
            </a:r>
          </a:p>
        </p:txBody>
      </p:sp>
      <p:pic>
        <p:nvPicPr>
          <p:cNvPr id="7" name="Content Placeholder 6" descr="A picture containing vanilla bean, vegetable&#10;&#10;Description automatically generated">
            <a:extLst>
              <a:ext uri="{FF2B5EF4-FFF2-40B4-BE49-F238E27FC236}">
                <a16:creationId xmlns:a16="http://schemas.microsoft.com/office/drawing/2014/main" id="{1BDE23F7-F8D3-4149-B181-96EBD083B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546926"/>
            <a:ext cx="9550400" cy="51591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DDAB40-F29C-478D-92A1-398D53CF394A}"/>
              </a:ext>
            </a:extLst>
          </p:cNvPr>
          <p:cNvSpPr txBox="1"/>
          <p:nvPr/>
        </p:nvSpPr>
        <p:spPr>
          <a:xfrm>
            <a:off x="6499123" y="6203439"/>
            <a:ext cx="242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Main Fault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CC9AC-E601-4934-9B02-585CC5356AB3}"/>
              </a:ext>
            </a:extLst>
          </p:cNvPr>
          <p:cNvSpPr txBox="1"/>
          <p:nvPr/>
        </p:nvSpPr>
        <p:spPr>
          <a:xfrm>
            <a:off x="5623034" y="2482211"/>
            <a:ext cx="315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Subsequent Arc Penetration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14963-E1F6-4486-9CD3-C6D411D58195}"/>
              </a:ext>
            </a:extLst>
          </p:cNvPr>
          <p:cNvSpPr txBox="1"/>
          <p:nvPr/>
        </p:nvSpPr>
        <p:spPr>
          <a:xfrm>
            <a:off x="1935754" y="6089135"/>
            <a:ext cx="147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Phase “B”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ADA64-0802-402A-83B4-CE8D397229AA}"/>
              </a:ext>
            </a:extLst>
          </p:cNvPr>
          <p:cNvSpPr txBox="1"/>
          <p:nvPr/>
        </p:nvSpPr>
        <p:spPr>
          <a:xfrm>
            <a:off x="2301765" y="2593902"/>
            <a:ext cx="1629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Phase “A”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ED5F45-9AEF-4412-A9A1-605DB7888A5A}"/>
              </a:ext>
            </a:extLst>
          </p:cNvPr>
          <p:cNvCxnSpPr/>
          <p:nvPr/>
        </p:nvCxnSpPr>
        <p:spPr>
          <a:xfrm flipH="1">
            <a:off x="6859948" y="2882321"/>
            <a:ext cx="339637" cy="8278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0E7AF9-8C58-44E9-B7CF-73251A9082A3}"/>
              </a:ext>
            </a:extLst>
          </p:cNvPr>
          <p:cNvCxnSpPr>
            <a:cxnSpLocks/>
          </p:cNvCxnSpPr>
          <p:nvPr/>
        </p:nvCxnSpPr>
        <p:spPr>
          <a:xfrm flipH="1" flipV="1">
            <a:off x="6499124" y="5427407"/>
            <a:ext cx="530642" cy="776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4AF026-91D3-439E-8277-4F07108973FD}"/>
              </a:ext>
            </a:extLst>
          </p:cNvPr>
          <p:cNvCxnSpPr>
            <a:cxnSpLocks/>
          </p:cNvCxnSpPr>
          <p:nvPr/>
        </p:nvCxnSpPr>
        <p:spPr>
          <a:xfrm flipV="1">
            <a:off x="8092469" y="5594555"/>
            <a:ext cx="2260899" cy="6088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1757F6-E000-4261-98ED-F4EBD0C0DD8A}"/>
              </a:ext>
            </a:extLst>
          </p:cNvPr>
          <p:cNvSpPr txBox="1"/>
          <p:nvPr/>
        </p:nvSpPr>
        <p:spPr>
          <a:xfrm>
            <a:off x="7708792" y="4748981"/>
            <a:ext cx="305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Vaporized Conductor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9AF93B-E96C-4A82-8FD0-3A7A20FE6DA8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10156723" y="4949036"/>
            <a:ext cx="6096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90AFBF-BD2C-4FA2-B09B-7106853AE9B6}"/>
              </a:ext>
            </a:extLst>
          </p:cNvPr>
          <p:cNvCxnSpPr>
            <a:cxnSpLocks/>
          </p:cNvCxnSpPr>
          <p:nvPr/>
        </p:nvCxnSpPr>
        <p:spPr>
          <a:xfrm flipH="1">
            <a:off x="7029767" y="4949034"/>
            <a:ext cx="67902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A5936C-3703-47B1-9022-755BB16AEDD3}"/>
              </a:ext>
            </a:extLst>
          </p:cNvPr>
          <p:cNvSpPr txBox="1"/>
          <p:nvPr/>
        </p:nvSpPr>
        <p:spPr>
          <a:xfrm>
            <a:off x="4186237" y="1803784"/>
            <a:ext cx="38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Fault located at 585ft of 800ft run</a:t>
            </a:r>
          </a:p>
        </p:txBody>
      </p:sp>
    </p:spTree>
    <p:extLst>
      <p:ext uri="{BB962C8B-B14F-4D97-AF65-F5344CB8AC3E}">
        <p14:creationId xmlns:p14="http://schemas.microsoft.com/office/powerpoint/2010/main" val="306810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2784-CE33-41B6-9DCA-D185B648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Circuit #11 Outage</a:t>
            </a:r>
            <a:br>
              <a:rPr lang="en-US" b="1" dirty="0"/>
            </a:br>
            <a:r>
              <a:rPr lang="en-US" b="1" dirty="0"/>
              <a:t>Wednesday 9.15.21 </a:t>
            </a:r>
            <a:br>
              <a:rPr lang="en-US" b="1" dirty="0"/>
            </a:br>
            <a:r>
              <a:rPr lang="en-US" b="1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7D103-2446-481A-B41E-78F84B20D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929"/>
            <a:ext cx="10515600" cy="3234813"/>
          </a:xfrm>
        </p:spPr>
        <p:txBody>
          <a:bodyPr/>
          <a:lstStyle/>
          <a:p>
            <a:r>
              <a:rPr lang="en-US" dirty="0"/>
              <a:t>Cable locators were not reliable due to age very old style</a:t>
            </a:r>
          </a:p>
          <a:p>
            <a:r>
              <a:rPr lang="en-US" dirty="0"/>
              <a:t>Incorrect mapping data found in some areas</a:t>
            </a:r>
          </a:p>
          <a:p>
            <a:r>
              <a:rPr lang="en-US" dirty="0"/>
              <a:t>Transfer and retransfer of WWTP worked flawlessly</a:t>
            </a:r>
          </a:p>
          <a:p>
            <a:r>
              <a:rPr lang="en-US" dirty="0"/>
              <a:t>A few specific tools for vault work need to be purchased</a:t>
            </a:r>
          </a:p>
          <a:p>
            <a:r>
              <a:rPr lang="en-US" dirty="0"/>
              <a:t>Need to check if hoses for </a:t>
            </a:r>
            <a:r>
              <a:rPr lang="en-US" dirty="0" err="1"/>
              <a:t>Vactor</a:t>
            </a:r>
            <a:r>
              <a:rPr lang="en-US" dirty="0"/>
              <a:t> truck can be purchased to support out-of-the-way vaults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186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Circuit #11 Outage Wednesday 9.15.21 Chain of Events</vt:lpstr>
      <vt:lpstr>Circuit #11 Outage Wednesday 9.15.21</vt:lpstr>
      <vt:lpstr>Circuit #11 Outage Wednesday 9.15.21  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#11 Outage Wednesday 9.8.21</dc:title>
  <dc:creator>Bernie Ziemianek</dc:creator>
  <cp:lastModifiedBy>Bernie Ziemianek</cp:lastModifiedBy>
  <cp:revision>7</cp:revision>
  <dcterms:created xsi:type="dcterms:W3CDTF">2021-09-27T15:58:01Z</dcterms:created>
  <dcterms:modified xsi:type="dcterms:W3CDTF">2021-09-27T22:07:13Z</dcterms:modified>
</cp:coreProperties>
</file>