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515" r:id="rId6"/>
    <p:sldId id="563" r:id="rId7"/>
    <p:sldId id="571" r:id="rId8"/>
    <p:sldId id="569" r:id="rId9"/>
    <p:sldId id="570" r:id="rId10"/>
    <p:sldId id="562" r:id="rId11"/>
    <p:sldId id="572" r:id="rId12"/>
    <p:sldId id="573" r:id="rId1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D239F"/>
    <a:srgbClr val="ACB9A3"/>
    <a:srgbClr val="86A13C"/>
    <a:srgbClr val="1A3662"/>
    <a:srgbClr val="D7DEEA"/>
    <a:srgbClr val="0F0C54"/>
    <a:srgbClr val="93E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80" autoAdjust="0"/>
    <p:restoredTop sz="82960" autoAdjust="0"/>
  </p:normalViewPr>
  <p:slideViewPr>
    <p:cSldViewPr snapToGrid="0" snapToObjects="1">
      <p:cViewPr varScale="1">
        <p:scale>
          <a:sx n="58" d="100"/>
          <a:sy n="58" d="100"/>
        </p:scale>
        <p:origin x="-96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7F0CF-79BB-4D22-BBFE-52F54F98E9EF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D680B677-4295-46BD-8FA3-F36CFD843812}">
      <dgm:prSet phldrT="[Text]" custT="1"/>
      <dgm:spPr/>
      <dgm:t>
        <a:bodyPr/>
        <a:lstStyle/>
        <a:p>
          <a:r>
            <a:rPr lang="en-US" sz="2000" dirty="0" smtClean="0"/>
            <a:t>Recommendation</a:t>
          </a:r>
          <a:endParaRPr lang="en-US" sz="2000" dirty="0"/>
        </a:p>
      </dgm:t>
    </dgm:pt>
    <dgm:pt modelId="{95B04B28-A90B-4E0C-A9DA-2DEFA923FF58}" type="parTrans" cxnId="{0B5513F4-4479-420B-8510-3D4E2B5D5CA7}">
      <dgm:prSet/>
      <dgm:spPr/>
      <dgm:t>
        <a:bodyPr/>
        <a:lstStyle/>
        <a:p>
          <a:endParaRPr lang="en-US"/>
        </a:p>
      </dgm:t>
    </dgm:pt>
    <dgm:pt modelId="{984F6251-21F3-4EF3-AD6B-86D4F4CA3FA2}" type="sibTrans" cxnId="{0B5513F4-4479-420B-8510-3D4E2B5D5CA7}">
      <dgm:prSet/>
      <dgm:spPr/>
      <dgm:t>
        <a:bodyPr/>
        <a:lstStyle/>
        <a:p>
          <a:endParaRPr lang="en-US"/>
        </a:p>
      </dgm:t>
    </dgm:pt>
    <dgm:pt modelId="{842F205A-342E-4BDE-A116-927D2E81FFF3}">
      <dgm:prSet phldrT="[Text]" custT="1"/>
      <dgm:spPr/>
      <dgm:t>
        <a:bodyPr/>
        <a:lstStyle/>
        <a:p>
          <a:r>
            <a:rPr lang="en-US" sz="2000" dirty="0" smtClean="0"/>
            <a:t>Project Proponent </a:t>
          </a:r>
          <a:endParaRPr lang="en-US" sz="2000" dirty="0" smtClean="0"/>
        </a:p>
      </dgm:t>
    </dgm:pt>
    <dgm:pt modelId="{73F262EC-8B98-4825-90AF-4CF0251A0B2F}" type="parTrans" cxnId="{E46E0B1C-1160-4649-B47A-6DF1D0C89BF2}">
      <dgm:prSet/>
      <dgm:spPr/>
      <dgm:t>
        <a:bodyPr/>
        <a:lstStyle/>
        <a:p>
          <a:endParaRPr lang="en-US"/>
        </a:p>
      </dgm:t>
    </dgm:pt>
    <dgm:pt modelId="{8D44A079-25BF-4F6E-961A-800B2B1BC59F}" type="sibTrans" cxnId="{E46E0B1C-1160-4649-B47A-6DF1D0C89BF2}">
      <dgm:prSet/>
      <dgm:spPr/>
      <dgm:t>
        <a:bodyPr/>
        <a:lstStyle/>
        <a:p>
          <a:endParaRPr lang="en-US"/>
        </a:p>
      </dgm:t>
    </dgm:pt>
    <dgm:pt modelId="{F50F7571-31C6-420A-BE4F-32512078341B}">
      <dgm:prSet custT="1"/>
      <dgm:spPr/>
      <dgm:t>
        <a:bodyPr/>
        <a:lstStyle/>
        <a:p>
          <a:r>
            <a:rPr lang="en-US" sz="2000" dirty="0" smtClean="0"/>
            <a:t>Public Testimony</a:t>
          </a:r>
          <a:endParaRPr lang="en-US" sz="2000" dirty="0"/>
        </a:p>
      </dgm:t>
    </dgm:pt>
    <dgm:pt modelId="{A170C3AA-E596-4ACF-B32C-2E05A631029A}" type="parTrans" cxnId="{4A634A23-BBB2-4307-A1C5-061C405E7F5D}">
      <dgm:prSet/>
      <dgm:spPr/>
      <dgm:t>
        <a:bodyPr/>
        <a:lstStyle/>
        <a:p>
          <a:endParaRPr lang="en-US"/>
        </a:p>
      </dgm:t>
    </dgm:pt>
    <dgm:pt modelId="{EF2C3C29-514E-4E72-B0E7-B244C063695F}" type="sibTrans" cxnId="{4A634A23-BBB2-4307-A1C5-061C405E7F5D}">
      <dgm:prSet/>
      <dgm:spPr/>
      <dgm:t>
        <a:bodyPr/>
        <a:lstStyle/>
        <a:p>
          <a:endParaRPr lang="en-US"/>
        </a:p>
      </dgm:t>
    </dgm:pt>
    <dgm:pt modelId="{530C3E77-9DAC-4CB3-89F3-B6EEDCE67EF6}">
      <dgm:prSet custT="1"/>
      <dgm:spPr/>
      <dgm:t>
        <a:bodyPr/>
        <a:lstStyle/>
        <a:p>
          <a:r>
            <a:rPr lang="en-US" sz="2000" dirty="0" smtClean="0"/>
            <a:t>Next Steps: Ordinance </a:t>
          </a:r>
          <a:endParaRPr lang="en-US" sz="2000" dirty="0"/>
        </a:p>
      </dgm:t>
    </dgm:pt>
    <dgm:pt modelId="{1B7CF2EA-160A-4077-BF13-FAA7FA059117}" type="parTrans" cxnId="{FC7653E9-36E4-47F4-824C-1F9FD8C43C1E}">
      <dgm:prSet/>
      <dgm:spPr/>
      <dgm:t>
        <a:bodyPr/>
        <a:lstStyle/>
        <a:p>
          <a:endParaRPr lang="en-US"/>
        </a:p>
      </dgm:t>
    </dgm:pt>
    <dgm:pt modelId="{02BFC8A7-3238-40F4-89AF-B339D5A2D113}" type="sibTrans" cxnId="{FC7653E9-36E4-47F4-824C-1F9FD8C43C1E}">
      <dgm:prSet/>
      <dgm:spPr/>
      <dgm:t>
        <a:bodyPr/>
        <a:lstStyle/>
        <a:p>
          <a:endParaRPr lang="en-US"/>
        </a:p>
      </dgm:t>
    </dgm:pt>
    <dgm:pt modelId="{A4937CB5-D52C-4670-9570-33A12251FD98}">
      <dgm:prSet custT="1"/>
      <dgm:spPr/>
      <dgm:t>
        <a:bodyPr/>
        <a:lstStyle/>
        <a:p>
          <a:r>
            <a:rPr lang="en-US" sz="2000" dirty="0" smtClean="0"/>
            <a:t>Proposal and Timeline</a:t>
          </a:r>
          <a:endParaRPr lang="en-US" sz="2000" dirty="0"/>
        </a:p>
      </dgm:t>
    </dgm:pt>
    <dgm:pt modelId="{0996B5B0-E210-4A53-850E-73956408F675}" type="parTrans" cxnId="{C109CFD4-22D0-4E45-8026-B61BD9A26E75}">
      <dgm:prSet/>
      <dgm:spPr/>
      <dgm:t>
        <a:bodyPr/>
        <a:lstStyle/>
        <a:p>
          <a:endParaRPr lang="en-US"/>
        </a:p>
      </dgm:t>
    </dgm:pt>
    <dgm:pt modelId="{FFE29ABF-6876-445C-8981-CEA62713E781}" type="sibTrans" cxnId="{C109CFD4-22D0-4E45-8026-B61BD9A26E75}">
      <dgm:prSet/>
      <dgm:spPr/>
      <dgm:t>
        <a:bodyPr/>
        <a:lstStyle/>
        <a:p>
          <a:endParaRPr lang="en-US"/>
        </a:p>
      </dgm:t>
    </dgm:pt>
    <dgm:pt modelId="{65C8DD46-2AEE-4C71-A520-F200740558E3}" type="pres">
      <dgm:prSet presAssocID="{8CC7F0CF-79BB-4D22-BBFE-52F54F98E9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8914D0-36C0-49C6-B59C-D213DE6F5393}" type="pres">
      <dgm:prSet presAssocID="{A4937CB5-D52C-4670-9570-33A12251FD98}" presName="parentLin" presStyleCnt="0"/>
      <dgm:spPr/>
    </dgm:pt>
    <dgm:pt modelId="{C0DFCA11-C2E7-4DDB-9513-D099A3D6788A}" type="pres">
      <dgm:prSet presAssocID="{A4937CB5-D52C-4670-9570-33A12251FD98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EC993609-4FFE-49EF-8858-5C14DEADC9C5}" type="pres">
      <dgm:prSet presAssocID="{A4937CB5-D52C-4670-9570-33A12251FD9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B3C99E-1614-4898-89D2-99C6A17DACE5}" type="pres">
      <dgm:prSet presAssocID="{A4937CB5-D52C-4670-9570-33A12251FD98}" presName="negativeSpace" presStyleCnt="0"/>
      <dgm:spPr/>
    </dgm:pt>
    <dgm:pt modelId="{17DEA51D-97D9-414A-AACA-A30EE65C3C15}" type="pres">
      <dgm:prSet presAssocID="{A4937CB5-D52C-4670-9570-33A12251FD98}" presName="childText" presStyleLbl="conFgAcc1" presStyleIdx="0" presStyleCnt="5">
        <dgm:presLayoutVars>
          <dgm:bulletEnabled val="1"/>
        </dgm:presLayoutVars>
      </dgm:prSet>
      <dgm:spPr/>
    </dgm:pt>
    <dgm:pt modelId="{7216B4CD-F141-4BD5-9B63-EABB93067A88}" type="pres">
      <dgm:prSet presAssocID="{FFE29ABF-6876-445C-8981-CEA62713E781}" presName="spaceBetweenRectangles" presStyleCnt="0"/>
      <dgm:spPr/>
    </dgm:pt>
    <dgm:pt modelId="{02806F4C-9E8C-4FD2-A0CD-62D35630EA27}" type="pres">
      <dgm:prSet presAssocID="{D680B677-4295-46BD-8FA3-F36CFD843812}" presName="parentLin" presStyleCnt="0"/>
      <dgm:spPr/>
    </dgm:pt>
    <dgm:pt modelId="{F0CE4B1C-555B-4BB5-9A18-C6935F91A2AA}" type="pres">
      <dgm:prSet presAssocID="{D680B677-4295-46BD-8FA3-F36CFD843812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1A51FFCA-626A-4787-AFD5-DCCD7CA4E164}" type="pres">
      <dgm:prSet presAssocID="{D680B677-4295-46BD-8FA3-F36CFD843812}" presName="parentText" presStyleLbl="node1" presStyleIdx="1" presStyleCnt="5" custLinFactNeighborX="6333" custLinFactNeighborY="27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065262-3A75-4ED8-80F4-720F8CDBE9CE}" type="pres">
      <dgm:prSet presAssocID="{D680B677-4295-46BD-8FA3-F36CFD843812}" presName="negativeSpace" presStyleCnt="0"/>
      <dgm:spPr/>
    </dgm:pt>
    <dgm:pt modelId="{30F15FB3-DBAD-4D91-A963-73665311A1EA}" type="pres">
      <dgm:prSet presAssocID="{D680B677-4295-46BD-8FA3-F36CFD843812}" presName="childText" presStyleLbl="conFgAcc1" presStyleIdx="1" presStyleCnt="5">
        <dgm:presLayoutVars>
          <dgm:bulletEnabled val="1"/>
        </dgm:presLayoutVars>
      </dgm:prSet>
      <dgm:spPr/>
    </dgm:pt>
    <dgm:pt modelId="{153BDD85-8011-480C-B433-DABCEF7B504A}" type="pres">
      <dgm:prSet presAssocID="{984F6251-21F3-4EF3-AD6B-86D4F4CA3FA2}" presName="spaceBetweenRectangles" presStyleCnt="0"/>
      <dgm:spPr/>
    </dgm:pt>
    <dgm:pt modelId="{6A449CDC-5D6F-4C6C-A721-4C1AC5CFD1D4}" type="pres">
      <dgm:prSet presAssocID="{842F205A-342E-4BDE-A116-927D2E81FFF3}" presName="parentLin" presStyleCnt="0"/>
      <dgm:spPr/>
    </dgm:pt>
    <dgm:pt modelId="{073B8375-97A4-4890-B533-63F98B422E09}" type="pres">
      <dgm:prSet presAssocID="{842F205A-342E-4BDE-A116-927D2E81FFF3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060CD9F1-185B-429C-A223-FE4475DC7F90}" type="pres">
      <dgm:prSet presAssocID="{842F205A-342E-4BDE-A116-927D2E81FFF3}" presName="parentText" presStyleLbl="node1" presStyleIdx="2" presStyleCnt="5" custScaleX="98177" custLinFactNeighborX="7863" custLinFactNeighborY="46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5F13B-65E6-4B43-B074-4D79F77AB1D3}" type="pres">
      <dgm:prSet presAssocID="{842F205A-342E-4BDE-A116-927D2E81FFF3}" presName="negativeSpace" presStyleCnt="0"/>
      <dgm:spPr/>
    </dgm:pt>
    <dgm:pt modelId="{F71DE0B7-F686-4FBE-9794-04AFF11A5043}" type="pres">
      <dgm:prSet presAssocID="{842F205A-342E-4BDE-A116-927D2E81FFF3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51F8F-7A6B-4C73-8CEF-03687E2548DF}" type="pres">
      <dgm:prSet presAssocID="{8D44A079-25BF-4F6E-961A-800B2B1BC59F}" presName="spaceBetweenRectangles" presStyleCnt="0"/>
      <dgm:spPr/>
    </dgm:pt>
    <dgm:pt modelId="{FDD8B2A1-1D58-45FE-A48E-EB6D7AF7BB07}" type="pres">
      <dgm:prSet presAssocID="{F50F7571-31C6-420A-BE4F-32512078341B}" presName="parentLin" presStyleCnt="0"/>
      <dgm:spPr/>
    </dgm:pt>
    <dgm:pt modelId="{D380E836-A6B5-44D5-8C7E-14AAA49CA952}" type="pres">
      <dgm:prSet presAssocID="{F50F7571-31C6-420A-BE4F-32512078341B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15266066-516D-4236-B719-B9807868AF7C}" type="pres">
      <dgm:prSet presAssocID="{F50F7571-31C6-420A-BE4F-32512078341B}" presName="parentText" presStyleLbl="node1" presStyleIdx="3" presStyleCnt="5" custScaleX="95714" custLinFactNeighborX="15843" custLinFactNeighborY="-43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F9D67-D5E8-4C7F-9C8F-514A5A8178FE}" type="pres">
      <dgm:prSet presAssocID="{F50F7571-31C6-420A-BE4F-32512078341B}" presName="negativeSpace" presStyleCnt="0"/>
      <dgm:spPr/>
    </dgm:pt>
    <dgm:pt modelId="{7B22C55B-E944-4547-B2E6-BBE59E056F7B}" type="pres">
      <dgm:prSet presAssocID="{F50F7571-31C6-420A-BE4F-32512078341B}" presName="childText" presStyleLbl="conFgAcc1" presStyleIdx="3" presStyleCnt="5" custLinFactNeighborY="-35259">
        <dgm:presLayoutVars>
          <dgm:bulletEnabled val="1"/>
        </dgm:presLayoutVars>
      </dgm:prSet>
      <dgm:spPr/>
    </dgm:pt>
    <dgm:pt modelId="{7FD64441-D2DC-4EE9-87B0-83A3803352C8}" type="pres">
      <dgm:prSet presAssocID="{EF2C3C29-514E-4E72-B0E7-B244C063695F}" presName="spaceBetweenRectangles" presStyleCnt="0"/>
      <dgm:spPr/>
    </dgm:pt>
    <dgm:pt modelId="{B226B4BB-B5B5-453D-A62F-60A7ED874A48}" type="pres">
      <dgm:prSet presAssocID="{530C3E77-9DAC-4CB3-89F3-B6EEDCE67EF6}" presName="parentLin" presStyleCnt="0"/>
      <dgm:spPr/>
    </dgm:pt>
    <dgm:pt modelId="{7F2A14CF-E258-4C18-A60E-7662811B2E36}" type="pres">
      <dgm:prSet presAssocID="{530C3E77-9DAC-4CB3-89F3-B6EEDCE67EF6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064FD560-A562-4999-8940-0C8856EB3F8A}" type="pres">
      <dgm:prSet presAssocID="{530C3E77-9DAC-4CB3-89F3-B6EEDCE67EF6}" presName="parentText" presStyleLbl="node1" presStyleIdx="4" presStyleCnt="5" custLinFactNeighborX="40226" custLinFactNeighborY="-114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BFF403-C259-431C-B1DF-18FD95E78599}" type="pres">
      <dgm:prSet presAssocID="{530C3E77-9DAC-4CB3-89F3-B6EEDCE67EF6}" presName="negativeSpace" presStyleCnt="0"/>
      <dgm:spPr/>
    </dgm:pt>
    <dgm:pt modelId="{3FB41111-13FD-41E7-8EC7-F483A7C6C2A7}" type="pres">
      <dgm:prSet presAssocID="{530C3E77-9DAC-4CB3-89F3-B6EEDCE67EF6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C1ED651-FFCE-4AFC-BC86-21CED128EB36}" type="presOf" srcId="{F50F7571-31C6-420A-BE4F-32512078341B}" destId="{15266066-516D-4236-B719-B9807868AF7C}" srcOrd="1" destOrd="0" presId="urn:microsoft.com/office/officeart/2005/8/layout/list1"/>
    <dgm:cxn modelId="{E826A11F-EF18-4284-B519-D1D06F95C9C7}" type="presOf" srcId="{F50F7571-31C6-420A-BE4F-32512078341B}" destId="{D380E836-A6B5-44D5-8C7E-14AAA49CA952}" srcOrd="0" destOrd="0" presId="urn:microsoft.com/office/officeart/2005/8/layout/list1"/>
    <dgm:cxn modelId="{3DCF3D70-7A68-4A78-AF42-923E3E39D608}" type="presOf" srcId="{D680B677-4295-46BD-8FA3-F36CFD843812}" destId="{1A51FFCA-626A-4787-AFD5-DCCD7CA4E164}" srcOrd="1" destOrd="0" presId="urn:microsoft.com/office/officeart/2005/8/layout/list1"/>
    <dgm:cxn modelId="{5EE9AD42-BC62-4472-8251-491182CFF18C}" type="presOf" srcId="{D680B677-4295-46BD-8FA3-F36CFD843812}" destId="{F0CE4B1C-555B-4BB5-9A18-C6935F91A2AA}" srcOrd="0" destOrd="0" presId="urn:microsoft.com/office/officeart/2005/8/layout/list1"/>
    <dgm:cxn modelId="{C109CFD4-22D0-4E45-8026-B61BD9A26E75}" srcId="{8CC7F0CF-79BB-4D22-BBFE-52F54F98E9EF}" destId="{A4937CB5-D52C-4670-9570-33A12251FD98}" srcOrd="0" destOrd="0" parTransId="{0996B5B0-E210-4A53-850E-73956408F675}" sibTransId="{FFE29ABF-6876-445C-8981-CEA62713E781}"/>
    <dgm:cxn modelId="{FC7653E9-36E4-47F4-824C-1F9FD8C43C1E}" srcId="{8CC7F0CF-79BB-4D22-BBFE-52F54F98E9EF}" destId="{530C3E77-9DAC-4CB3-89F3-B6EEDCE67EF6}" srcOrd="4" destOrd="0" parTransId="{1B7CF2EA-160A-4077-BF13-FAA7FA059117}" sibTransId="{02BFC8A7-3238-40F4-89AF-B339D5A2D113}"/>
    <dgm:cxn modelId="{47154F7B-7C4C-4500-B2DE-F5C6F9C99424}" type="presOf" srcId="{A4937CB5-D52C-4670-9570-33A12251FD98}" destId="{EC993609-4FFE-49EF-8858-5C14DEADC9C5}" srcOrd="1" destOrd="0" presId="urn:microsoft.com/office/officeart/2005/8/layout/list1"/>
    <dgm:cxn modelId="{0B5513F4-4479-420B-8510-3D4E2B5D5CA7}" srcId="{8CC7F0CF-79BB-4D22-BBFE-52F54F98E9EF}" destId="{D680B677-4295-46BD-8FA3-F36CFD843812}" srcOrd="1" destOrd="0" parTransId="{95B04B28-A90B-4E0C-A9DA-2DEFA923FF58}" sibTransId="{984F6251-21F3-4EF3-AD6B-86D4F4CA3FA2}"/>
    <dgm:cxn modelId="{50C625AB-EC95-4AC5-ABA1-9B4F57A3307A}" type="presOf" srcId="{8CC7F0CF-79BB-4D22-BBFE-52F54F98E9EF}" destId="{65C8DD46-2AEE-4C71-A520-F200740558E3}" srcOrd="0" destOrd="0" presId="urn:microsoft.com/office/officeart/2005/8/layout/list1"/>
    <dgm:cxn modelId="{F2002A1E-34BA-48B8-AB75-5D3EC38EE5CE}" type="presOf" srcId="{530C3E77-9DAC-4CB3-89F3-B6EEDCE67EF6}" destId="{7F2A14CF-E258-4C18-A60E-7662811B2E36}" srcOrd="0" destOrd="0" presId="urn:microsoft.com/office/officeart/2005/8/layout/list1"/>
    <dgm:cxn modelId="{711B3552-D70C-4B27-AE8C-7F08CFBD0DE9}" type="presOf" srcId="{A4937CB5-D52C-4670-9570-33A12251FD98}" destId="{C0DFCA11-C2E7-4DDB-9513-D099A3D6788A}" srcOrd="0" destOrd="0" presId="urn:microsoft.com/office/officeart/2005/8/layout/list1"/>
    <dgm:cxn modelId="{C71C7CD1-8BD3-463C-A081-430A619529E2}" type="presOf" srcId="{530C3E77-9DAC-4CB3-89F3-B6EEDCE67EF6}" destId="{064FD560-A562-4999-8940-0C8856EB3F8A}" srcOrd="1" destOrd="0" presId="urn:microsoft.com/office/officeart/2005/8/layout/list1"/>
    <dgm:cxn modelId="{4A634A23-BBB2-4307-A1C5-061C405E7F5D}" srcId="{8CC7F0CF-79BB-4D22-BBFE-52F54F98E9EF}" destId="{F50F7571-31C6-420A-BE4F-32512078341B}" srcOrd="3" destOrd="0" parTransId="{A170C3AA-E596-4ACF-B32C-2E05A631029A}" sibTransId="{EF2C3C29-514E-4E72-B0E7-B244C063695F}"/>
    <dgm:cxn modelId="{E46E0B1C-1160-4649-B47A-6DF1D0C89BF2}" srcId="{8CC7F0CF-79BB-4D22-BBFE-52F54F98E9EF}" destId="{842F205A-342E-4BDE-A116-927D2E81FFF3}" srcOrd="2" destOrd="0" parTransId="{73F262EC-8B98-4825-90AF-4CF0251A0B2F}" sibTransId="{8D44A079-25BF-4F6E-961A-800B2B1BC59F}"/>
    <dgm:cxn modelId="{553C97FB-64D2-449F-A8C9-7602C1C3E2E8}" type="presOf" srcId="{842F205A-342E-4BDE-A116-927D2E81FFF3}" destId="{060CD9F1-185B-429C-A223-FE4475DC7F90}" srcOrd="1" destOrd="0" presId="urn:microsoft.com/office/officeart/2005/8/layout/list1"/>
    <dgm:cxn modelId="{E0425916-61C6-4660-9A07-073468798BAB}" type="presOf" srcId="{842F205A-342E-4BDE-A116-927D2E81FFF3}" destId="{073B8375-97A4-4890-B533-63F98B422E09}" srcOrd="0" destOrd="0" presId="urn:microsoft.com/office/officeart/2005/8/layout/list1"/>
    <dgm:cxn modelId="{61E02F50-FEAC-46A9-A1B1-445F22259A6E}" type="presParOf" srcId="{65C8DD46-2AEE-4C71-A520-F200740558E3}" destId="{6D8914D0-36C0-49C6-B59C-D213DE6F5393}" srcOrd="0" destOrd="0" presId="urn:microsoft.com/office/officeart/2005/8/layout/list1"/>
    <dgm:cxn modelId="{374A3A25-31AD-419C-B1B8-8F91C473ACEB}" type="presParOf" srcId="{6D8914D0-36C0-49C6-B59C-D213DE6F5393}" destId="{C0DFCA11-C2E7-4DDB-9513-D099A3D6788A}" srcOrd="0" destOrd="0" presId="urn:microsoft.com/office/officeart/2005/8/layout/list1"/>
    <dgm:cxn modelId="{F6521062-0029-46E6-B2F7-B11FF3258469}" type="presParOf" srcId="{6D8914D0-36C0-49C6-B59C-D213DE6F5393}" destId="{EC993609-4FFE-49EF-8858-5C14DEADC9C5}" srcOrd="1" destOrd="0" presId="urn:microsoft.com/office/officeart/2005/8/layout/list1"/>
    <dgm:cxn modelId="{93BD75B5-81C9-4E2F-8303-126D8BBEA808}" type="presParOf" srcId="{65C8DD46-2AEE-4C71-A520-F200740558E3}" destId="{17B3C99E-1614-4898-89D2-99C6A17DACE5}" srcOrd="1" destOrd="0" presId="urn:microsoft.com/office/officeart/2005/8/layout/list1"/>
    <dgm:cxn modelId="{6C7BF633-1766-4EAA-AA63-5E4387F066B0}" type="presParOf" srcId="{65C8DD46-2AEE-4C71-A520-F200740558E3}" destId="{17DEA51D-97D9-414A-AACA-A30EE65C3C15}" srcOrd="2" destOrd="0" presId="urn:microsoft.com/office/officeart/2005/8/layout/list1"/>
    <dgm:cxn modelId="{73A5AACF-D4E9-4956-9B3C-2B11A44EC071}" type="presParOf" srcId="{65C8DD46-2AEE-4C71-A520-F200740558E3}" destId="{7216B4CD-F141-4BD5-9B63-EABB93067A88}" srcOrd="3" destOrd="0" presId="urn:microsoft.com/office/officeart/2005/8/layout/list1"/>
    <dgm:cxn modelId="{0F839C21-6656-4EF5-8ECA-69577AA60983}" type="presParOf" srcId="{65C8DD46-2AEE-4C71-A520-F200740558E3}" destId="{02806F4C-9E8C-4FD2-A0CD-62D35630EA27}" srcOrd="4" destOrd="0" presId="urn:microsoft.com/office/officeart/2005/8/layout/list1"/>
    <dgm:cxn modelId="{5E72D879-CCC8-4637-88B6-70583DC0E5B3}" type="presParOf" srcId="{02806F4C-9E8C-4FD2-A0CD-62D35630EA27}" destId="{F0CE4B1C-555B-4BB5-9A18-C6935F91A2AA}" srcOrd="0" destOrd="0" presId="urn:microsoft.com/office/officeart/2005/8/layout/list1"/>
    <dgm:cxn modelId="{B97FB3AD-F2D4-4508-98FE-6EA7A7C4E7A3}" type="presParOf" srcId="{02806F4C-9E8C-4FD2-A0CD-62D35630EA27}" destId="{1A51FFCA-626A-4787-AFD5-DCCD7CA4E164}" srcOrd="1" destOrd="0" presId="urn:microsoft.com/office/officeart/2005/8/layout/list1"/>
    <dgm:cxn modelId="{DDBAD92A-1AEA-44B6-9B8A-95D0731C8332}" type="presParOf" srcId="{65C8DD46-2AEE-4C71-A520-F200740558E3}" destId="{D4065262-3A75-4ED8-80F4-720F8CDBE9CE}" srcOrd="5" destOrd="0" presId="urn:microsoft.com/office/officeart/2005/8/layout/list1"/>
    <dgm:cxn modelId="{1DA10D27-6349-48EE-971B-AD51CDBCFC2E}" type="presParOf" srcId="{65C8DD46-2AEE-4C71-A520-F200740558E3}" destId="{30F15FB3-DBAD-4D91-A963-73665311A1EA}" srcOrd="6" destOrd="0" presId="urn:microsoft.com/office/officeart/2005/8/layout/list1"/>
    <dgm:cxn modelId="{C893A3DC-1BD7-40CD-BF52-593B01A10136}" type="presParOf" srcId="{65C8DD46-2AEE-4C71-A520-F200740558E3}" destId="{153BDD85-8011-480C-B433-DABCEF7B504A}" srcOrd="7" destOrd="0" presId="urn:microsoft.com/office/officeart/2005/8/layout/list1"/>
    <dgm:cxn modelId="{DD132204-A493-4D3C-825C-6B71BDB4B60C}" type="presParOf" srcId="{65C8DD46-2AEE-4C71-A520-F200740558E3}" destId="{6A449CDC-5D6F-4C6C-A721-4C1AC5CFD1D4}" srcOrd="8" destOrd="0" presId="urn:microsoft.com/office/officeart/2005/8/layout/list1"/>
    <dgm:cxn modelId="{FB722FCA-ADD4-4363-8BD4-743A09537C13}" type="presParOf" srcId="{6A449CDC-5D6F-4C6C-A721-4C1AC5CFD1D4}" destId="{073B8375-97A4-4890-B533-63F98B422E09}" srcOrd="0" destOrd="0" presId="urn:microsoft.com/office/officeart/2005/8/layout/list1"/>
    <dgm:cxn modelId="{6ED32F66-A0E1-4C56-905F-E63F4D0B4B71}" type="presParOf" srcId="{6A449CDC-5D6F-4C6C-A721-4C1AC5CFD1D4}" destId="{060CD9F1-185B-429C-A223-FE4475DC7F90}" srcOrd="1" destOrd="0" presId="urn:microsoft.com/office/officeart/2005/8/layout/list1"/>
    <dgm:cxn modelId="{1CA1EEEC-DABB-4576-A563-409E20A3FE51}" type="presParOf" srcId="{65C8DD46-2AEE-4C71-A520-F200740558E3}" destId="{E895F13B-65E6-4B43-B074-4D79F77AB1D3}" srcOrd="9" destOrd="0" presId="urn:microsoft.com/office/officeart/2005/8/layout/list1"/>
    <dgm:cxn modelId="{7C9E879E-C4E4-49F1-AA2A-BDE101403906}" type="presParOf" srcId="{65C8DD46-2AEE-4C71-A520-F200740558E3}" destId="{F71DE0B7-F686-4FBE-9794-04AFF11A5043}" srcOrd="10" destOrd="0" presId="urn:microsoft.com/office/officeart/2005/8/layout/list1"/>
    <dgm:cxn modelId="{E7884AC7-652B-4F99-B59F-8C92C7C015D3}" type="presParOf" srcId="{65C8DD46-2AEE-4C71-A520-F200740558E3}" destId="{47451F8F-7A6B-4C73-8CEF-03687E2548DF}" srcOrd="11" destOrd="0" presId="urn:microsoft.com/office/officeart/2005/8/layout/list1"/>
    <dgm:cxn modelId="{BEF5D1F3-E9CF-4B02-BD7A-6B03BCFCD7CF}" type="presParOf" srcId="{65C8DD46-2AEE-4C71-A520-F200740558E3}" destId="{FDD8B2A1-1D58-45FE-A48E-EB6D7AF7BB07}" srcOrd="12" destOrd="0" presId="urn:microsoft.com/office/officeart/2005/8/layout/list1"/>
    <dgm:cxn modelId="{7F258502-5029-4B03-A329-E885CBD87C03}" type="presParOf" srcId="{FDD8B2A1-1D58-45FE-A48E-EB6D7AF7BB07}" destId="{D380E836-A6B5-44D5-8C7E-14AAA49CA952}" srcOrd="0" destOrd="0" presId="urn:microsoft.com/office/officeart/2005/8/layout/list1"/>
    <dgm:cxn modelId="{A7B4325C-52C0-40C6-8AA1-EA8751143508}" type="presParOf" srcId="{FDD8B2A1-1D58-45FE-A48E-EB6D7AF7BB07}" destId="{15266066-516D-4236-B719-B9807868AF7C}" srcOrd="1" destOrd="0" presId="urn:microsoft.com/office/officeart/2005/8/layout/list1"/>
    <dgm:cxn modelId="{FA095199-AA1D-414D-B7DA-5F78386A4F72}" type="presParOf" srcId="{65C8DD46-2AEE-4C71-A520-F200740558E3}" destId="{309F9D67-D5E8-4C7F-9C8F-514A5A8178FE}" srcOrd="13" destOrd="0" presId="urn:microsoft.com/office/officeart/2005/8/layout/list1"/>
    <dgm:cxn modelId="{0BCF77C0-96D6-4B67-966C-BE9C9FAC8FE3}" type="presParOf" srcId="{65C8DD46-2AEE-4C71-A520-F200740558E3}" destId="{7B22C55B-E944-4547-B2E6-BBE59E056F7B}" srcOrd="14" destOrd="0" presId="urn:microsoft.com/office/officeart/2005/8/layout/list1"/>
    <dgm:cxn modelId="{0BCCA118-BDD5-4E53-BD94-11CA94584F21}" type="presParOf" srcId="{65C8DD46-2AEE-4C71-A520-F200740558E3}" destId="{7FD64441-D2DC-4EE9-87B0-83A3803352C8}" srcOrd="15" destOrd="0" presId="urn:microsoft.com/office/officeart/2005/8/layout/list1"/>
    <dgm:cxn modelId="{928B6850-1B7E-4CDA-8C9F-17482AE3E1B9}" type="presParOf" srcId="{65C8DD46-2AEE-4C71-A520-F200740558E3}" destId="{B226B4BB-B5B5-453D-A62F-60A7ED874A48}" srcOrd="16" destOrd="0" presId="urn:microsoft.com/office/officeart/2005/8/layout/list1"/>
    <dgm:cxn modelId="{667DAB98-20CD-4E22-914C-05680D1FFDCD}" type="presParOf" srcId="{B226B4BB-B5B5-453D-A62F-60A7ED874A48}" destId="{7F2A14CF-E258-4C18-A60E-7662811B2E36}" srcOrd="0" destOrd="0" presId="urn:microsoft.com/office/officeart/2005/8/layout/list1"/>
    <dgm:cxn modelId="{B35BA628-1256-47E2-89C0-16D3DC10F553}" type="presParOf" srcId="{B226B4BB-B5B5-453D-A62F-60A7ED874A48}" destId="{064FD560-A562-4999-8940-0C8856EB3F8A}" srcOrd="1" destOrd="0" presId="urn:microsoft.com/office/officeart/2005/8/layout/list1"/>
    <dgm:cxn modelId="{71D63C74-C925-4ACD-AB76-E74BE2130DBA}" type="presParOf" srcId="{65C8DD46-2AEE-4C71-A520-F200740558E3}" destId="{91BFF403-C259-431C-B1DF-18FD95E78599}" srcOrd="17" destOrd="0" presId="urn:microsoft.com/office/officeart/2005/8/layout/list1"/>
    <dgm:cxn modelId="{1D89A6B3-8B1B-4E5E-8CB9-FE144DEA0835}" type="presParOf" srcId="{65C8DD46-2AEE-4C71-A520-F200740558E3}" destId="{3FB41111-13FD-41E7-8EC7-F483A7C6C2A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D263AE-CFF0-43B9-98FF-612C9CFDE27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E90D44-99F2-43D6-883A-2436D7D96B12}">
      <dgm:prSet phldrT="[Text]" custT="1"/>
      <dgm:spPr/>
      <dgm:t>
        <a:bodyPr/>
        <a:lstStyle/>
        <a:p>
          <a:r>
            <a:rPr lang="en-US" sz="1400" dirty="0" smtClean="0"/>
            <a:t>Consistency with goals, policies and objectives of the comprehensive plan.</a:t>
          </a:r>
          <a:endParaRPr lang="en-US" sz="1400" dirty="0"/>
        </a:p>
      </dgm:t>
    </dgm:pt>
    <dgm:pt modelId="{1F38C5CC-29F1-4FA4-B73C-D1BBAEB346B3}" type="parTrans" cxnId="{94C2DD67-6CCF-4A34-B60A-2D7D650F9AB4}">
      <dgm:prSet/>
      <dgm:spPr/>
      <dgm:t>
        <a:bodyPr/>
        <a:lstStyle/>
        <a:p>
          <a:endParaRPr lang="en-US" sz="1400"/>
        </a:p>
      </dgm:t>
    </dgm:pt>
    <dgm:pt modelId="{E12142AC-31B4-4221-B541-AA4A938F722C}" type="sibTrans" cxnId="{94C2DD67-6CCF-4A34-B60A-2D7D650F9AB4}">
      <dgm:prSet/>
      <dgm:spPr/>
      <dgm:t>
        <a:bodyPr/>
        <a:lstStyle/>
        <a:p>
          <a:endParaRPr lang="en-US" sz="1400"/>
        </a:p>
      </dgm:t>
    </dgm:pt>
    <dgm:pt modelId="{048C4FC7-EF86-4CAC-9325-87C5E1B9F3BA}">
      <dgm:prSet phldrT="[Text]" custT="1"/>
      <dgm:spPr/>
      <dgm:t>
        <a:bodyPr/>
        <a:lstStyle/>
        <a:p>
          <a:r>
            <a:rPr lang="en-US" sz="1800" dirty="0" smtClean="0"/>
            <a:t>Housing Goal 1</a:t>
          </a:r>
          <a:endParaRPr lang="en-US" sz="1800" dirty="0"/>
        </a:p>
      </dgm:t>
    </dgm:pt>
    <dgm:pt modelId="{D270A633-DAFB-430C-8FC2-67BC966EFC6D}" type="parTrans" cxnId="{1E690F49-74F6-48B1-AE4D-2416BE6001DB}">
      <dgm:prSet/>
      <dgm:spPr/>
      <dgm:t>
        <a:bodyPr/>
        <a:lstStyle/>
        <a:p>
          <a:endParaRPr lang="en-US" sz="1400"/>
        </a:p>
      </dgm:t>
    </dgm:pt>
    <dgm:pt modelId="{B33B089B-18E8-4C7B-8C9D-E2D17A1563EA}" type="sibTrans" cxnId="{1E690F49-74F6-48B1-AE4D-2416BE6001DB}">
      <dgm:prSet/>
      <dgm:spPr/>
      <dgm:t>
        <a:bodyPr/>
        <a:lstStyle/>
        <a:p>
          <a:endParaRPr lang="en-US" sz="1400"/>
        </a:p>
      </dgm:t>
    </dgm:pt>
    <dgm:pt modelId="{D2417625-A9BE-41AD-9B12-353058081243}">
      <dgm:prSet phldrT="[Text]" custT="1"/>
      <dgm:spPr/>
      <dgm:t>
        <a:bodyPr/>
        <a:lstStyle/>
        <a:p>
          <a:r>
            <a:rPr lang="en-US" sz="1800" dirty="0" smtClean="0"/>
            <a:t>Economic Goal 1</a:t>
          </a:r>
          <a:endParaRPr lang="en-US" sz="1800" dirty="0"/>
        </a:p>
      </dgm:t>
    </dgm:pt>
    <dgm:pt modelId="{1F57E315-BBEC-472B-8E3F-54BA3E0E9642}" type="parTrans" cxnId="{5102F7CE-BCC2-4FDC-9159-489F1B599A1E}">
      <dgm:prSet/>
      <dgm:spPr/>
      <dgm:t>
        <a:bodyPr/>
        <a:lstStyle/>
        <a:p>
          <a:endParaRPr lang="en-US" sz="1400"/>
        </a:p>
      </dgm:t>
    </dgm:pt>
    <dgm:pt modelId="{7FCC7934-A9DC-4C82-AB0B-4312826B151D}" type="sibTrans" cxnId="{5102F7CE-BCC2-4FDC-9159-489F1B599A1E}">
      <dgm:prSet/>
      <dgm:spPr/>
      <dgm:t>
        <a:bodyPr/>
        <a:lstStyle/>
        <a:p>
          <a:endParaRPr lang="en-US" sz="1400"/>
        </a:p>
      </dgm:t>
    </dgm:pt>
    <dgm:pt modelId="{61E35C63-253E-4DE1-98F3-D7E3AA8A7148}">
      <dgm:prSet phldrT="[Text]" custT="1"/>
      <dgm:spPr/>
      <dgm:t>
        <a:bodyPr/>
        <a:lstStyle/>
        <a:p>
          <a:r>
            <a:rPr lang="en-US" sz="1400" dirty="0" smtClean="0"/>
            <a:t>Compliance with any other special provisions as provided by BMC 17.04.080</a:t>
          </a:r>
          <a:r>
            <a:rPr lang="en-US" sz="1200" dirty="0" smtClean="0"/>
            <a:t>.</a:t>
          </a:r>
          <a:endParaRPr lang="en-US" sz="1200" dirty="0"/>
        </a:p>
      </dgm:t>
    </dgm:pt>
    <dgm:pt modelId="{5D05C719-433E-4410-8C40-716E46FE04C9}" type="parTrans" cxnId="{CD8E46F3-32CB-4CBB-A51D-AE2DDAE783C0}">
      <dgm:prSet/>
      <dgm:spPr/>
      <dgm:t>
        <a:bodyPr/>
        <a:lstStyle/>
        <a:p>
          <a:endParaRPr lang="en-US" sz="1400"/>
        </a:p>
      </dgm:t>
    </dgm:pt>
    <dgm:pt modelId="{360C9FE3-36CB-4BE6-8FB8-51FD832A0915}" type="sibTrans" cxnId="{CD8E46F3-32CB-4CBB-A51D-AE2DDAE783C0}">
      <dgm:prSet/>
      <dgm:spPr/>
      <dgm:t>
        <a:bodyPr/>
        <a:lstStyle/>
        <a:p>
          <a:endParaRPr lang="en-US" sz="1400"/>
        </a:p>
      </dgm:t>
    </dgm:pt>
    <dgm:pt modelId="{B1DD15E3-2279-4435-B194-F294C108B915}">
      <dgm:prSet phldrT="[Text]" custT="1"/>
      <dgm:spPr/>
      <dgm:t>
        <a:bodyPr/>
        <a:lstStyle/>
        <a:p>
          <a:r>
            <a:rPr lang="en-US" sz="1800" dirty="0" smtClean="0"/>
            <a:t>Citizen-request</a:t>
          </a:r>
          <a:endParaRPr lang="en-US" sz="1800" dirty="0"/>
        </a:p>
      </dgm:t>
    </dgm:pt>
    <dgm:pt modelId="{BDAABF10-4584-441D-97F0-28208855171C}" type="parTrans" cxnId="{180005D0-E49A-4F88-A595-F4418C88223F}">
      <dgm:prSet/>
      <dgm:spPr/>
      <dgm:t>
        <a:bodyPr/>
        <a:lstStyle/>
        <a:p>
          <a:endParaRPr lang="en-US" sz="1400"/>
        </a:p>
      </dgm:t>
    </dgm:pt>
    <dgm:pt modelId="{D449D1CA-5E04-4A95-B14F-085FB17D21EF}" type="sibTrans" cxnId="{180005D0-E49A-4F88-A595-F4418C88223F}">
      <dgm:prSet/>
      <dgm:spPr/>
      <dgm:t>
        <a:bodyPr/>
        <a:lstStyle/>
        <a:p>
          <a:endParaRPr lang="en-US" sz="1400"/>
        </a:p>
      </dgm:t>
    </dgm:pt>
    <dgm:pt modelId="{D96763CA-3EED-466D-ABB1-7AABC99EE63C}">
      <dgm:prSet phldrT="[Text]" custT="1"/>
      <dgm:spPr/>
      <dgm:t>
        <a:bodyPr/>
        <a:lstStyle/>
        <a:p>
          <a:r>
            <a:rPr lang="en-US" sz="1800" dirty="0" smtClean="0"/>
            <a:t>Authorized by Council for consideration</a:t>
          </a:r>
          <a:endParaRPr lang="en-US" sz="1800" dirty="0"/>
        </a:p>
      </dgm:t>
    </dgm:pt>
    <dgm:pt modelId="{96E2AD20-F2AE-4FCB-8F85-4F46389BFD6E}" type="parTrans" cxnId="{57BDF155-882D-4D20-BDC4-44B0666113D0}">
      <dgm:prSet/>
      <dgm:spPr/>
      <dgm:t>
        <a:bodyPr/>
        <a:lstStyle/>
        <a:p>
          <a:endParaRPr lang="en-US" sz="1400"/>
        </a:p>
      </dgm:t>
    </dgm:pt>
    <dgm:pt modelId="{B8A91DD3-0E10-4612-9847-62521BA64974}" type="sibTrans" cxnId="{57BDF155-882D-4D20-BDC4-44B0666113D0}">
      <dgm:prSet/>
      <dgm:spPr/>
      <dgm:t>
        <a:bodyPr/>
        <a:lstStyle/>
        <a:p>
          <a:endParaRPr lang="en-US" sz="1400"/>
        </a:p>
      </dgm:t>
    </dgm:pt>
    <dgm:pt modelId="{5E7C8D0D-1A82-491C-B494-9E3C4D57F444}">
      <dgm:prSet phldrT="[Text]" custT="1"/>
      <dgm:spPr/>
      <dgm:t>
        <a:bodyPr/>
        <a:lstStyle/>
        <a:p>
          <a:r>
            <a:rPr lang="en-US" sz="1800" dirty="0" smtClean="0"/>
            <a:t>Economic Goal 4</a:t>
          </a:r>
          <a:endParaRPr lang="en-US" sz="1800" dirty="0"/>
        </a:p>
      </dgm:t>
    </dgm:pt>
    <dgm:pt modelId="{A32184BC-ABE4-4D1B-A1DB-6D82670B5B3B}" type="parTrans" cxnId="{8AD57CFA-AA09-4C54-95E6-FDEC4C3EF9D1}">
      <dgm:prSet/>
      <dgm:spPr/>
      <dgm:t>
        <a:bodyPr/>
        <a:lstStyle/>
        <a:p>
          <a:endParaRPr lang="en-US" sz="1400"/>
        </a:p>
      </dgm:t>
    </dgm:pt>
    <dgm:pt modelId="{EC8F72E3-8533-4E6D-A5B4-6AA10D6A540D}" type="sibTrans" cxnId="{8AD57CFA-AA09-4C54-95E6-FDEC4C3EF9D1}">
      <dgm:prSet/>
      <dgm:spPr/>
      <dgm:t>
        <a:bodyPr/>
        <a:lstStyle/>
        <a:p>
          <a:endParaRPr lang="en-US" sz="1400"/>
        </a:p>
      </dgm:t>
    </dgm:pt>
    <dgm:pt modelId="{0D22E615-418B-4DD5-BDCB-B4CEEE08BF94}">
      <dgm:prSet phldrT="[Text]" custT="1"/>
      <dgm:spPr/>
      <dgm:t>
        <a:bodyPr/>
        <a:lstStyle/>
        <a:p>
          <a:r>
            <a:rPr lang="en-US" sz="1800" dirty="0" smtClean="0"/>
            <a:t>Procedural requirements</a:t>
          </a:r>
          <a:endParaRPr lang="en-US" sz="1800" dirty="0"/>
        </a:p>
      </dgm:t>
    </dgm:pt>
    <dgm:pt modelId="{426653F9-A1DF-4FB6-8963-5D740DF97230}" type="parTrans" cxnId="{F605C756-92FB-4327-B774-25A90BF7C06F}">
      <dgm:prSet/>
      <dgm:spPr/>
      <dgm:t>
        <a:bodyPr/>
        <a:lstStyle/>
        <a:p>
          <a:endParaRPr lang="en-US" sz="1400"/>
        </a:p>
      </dgm:t>
    </dgm:pt>
    <dgm:pt modelId="{F31FBA21-FD16-4CAF-9B3C-127FD7947D5F}" type="sibTrans" cxnId="{F605C756-92FB-4327-B774-25A90BF7C06F}">
      <dgm:prSet/>
      <dgm:spPr/>
      <dgm:t>
        <a:bodyPr/>
        <a:lstStyle/>
        <a:p>
          <a:endParaRPr lang="en-US" sz="1400"/>
        </a:p>
      </dgm:t>
    </dgm:pt>
    <dgm:pt modelId="{7C0F49EC-B137-4453-9FCD-684780E26924}" type="pres">
      <dgm:prSet presAssocID="{6BD263AE-CFF0-43B9-98FF-612C9CFDE27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34254F1-4BC4-4FC5-ABB8-F4C0027F8940}" type="pres">
      <dgm:prSet presAssocID="{1FE90D44-99F2-43D6-883A-2436D7D96B12}" presName="root" presStyleCnt="0"/>
      <dgm:spPr/>
    </dgm:pt>
    <dgm:pt modelId="{A4E613AD-7DC0-42B1-AF84-D5C250EE5D74}" type="pres">
      <dgm:prSet presAssocID="{1FE90D44-99F2-43D6-883A-2436D7D96B12}" presName="rootComposite" presStyleCnt="0"/>
      <dgm:spPr/>
    </dgm:pt>
    <dgm:pt modelId="{843A5CE3-08A6-4FA9-AA04-0CF31C9899BB}" type="pres">
      <dgm:prSet presAssocID="{1FE90D44-99F2-43D6-883A-2436D7D96B12}" presName="rootText" presStyleLbl="node1" presStyleIdx="0" presStyleCnt="2" custLinFactNeighborX="927" custLinFactNeighborY="-28116"/>
      <dgm:spPr/>
      <dgm:t>
        <a:bodyPr/>
        <a:lstStyle/>
        <a:p>
          <a:endParaRPr lang="en-US"/>
        </a:p>
      </dgm:t>
    </dgm:pt>
    <dgm:pt modelId="{D88DC173-BF7A-4E2F-88B2-4CEB7FBA1532}" type="pres">
      <dgm:prSet presAssocID="{1FE90D44-99F2-43D6-883A-2436D7D96B12}" presName="rootConnector" presStyleLbl="node1" presStyleIdx="0" presStyleCnt="2"/>
      <dgm:spPr/>
      <dgm:t>
        <a:bodyPr/>
        <a:lstStyle/>
        <a:p>
          <a:endParaRPr lang="en-US"/>
        </a:p>
      </dgm:t>
    </dgm:pt>
    <dgm:pt modelId="{D8A4608D-1DA5-4055-83DF-61BD95B00D54}" type="pres">
      <dgm:prSet presAssocID="{1FE90D44-99F2-43D6-883A-2436D7D96B12}" presName="childShape" presStyleCnt="0"/>
      <dgm:spPr/>
    </dgm:pt>
    <dgm:pt modelId="{64E461BC-EC4E-4B80-8C58-03B2E11B7921}" type="pres">
      <dgm:prSet presAssocID="{D270A633-DAFB-430C-8FC2-67BC966EFC6D}" presName="Name13" presStyleLbl="parChTrans1D2" presStyleIdx="0" presStyleCnt="6"/>
      <dgm:spPr/>
      <dgm:t>
        <a:bodyPr/>
        <a:lstStyle/>
        <a:p>
          <a:endParaRPr lang="en-US"/>
        </a:p>
      </dgm:t>
    </dgm:pt>
    <dgm:pt modelId="{6B9955FA-7037-4410-946C-51915C80B5BF}" type="pres">
      <dgm:prSet presAssocID="{048C4FC7-EF86-4CAC-9325-87C5E1B9F3BA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38568-D2CD-4A0D-B9FD-22BDB32E7E91}" type="pres">
      <dgm:prSet presAssocID="{1F57E315-BBEC-472B-8E3F-54BA3E0E9642}" presName="Name13" presStyleLbl="parChTrans1D2" presStyleIdx="1" presStyleCnt="6"/>
      <dgm:spPr/>
      <dgm:t>
        <a:bodyPr/>
        <a:lstStyle/>
        <a:p>
          <a:endParaRPr lang="en-US"/>
        </a:p>
      </dgm:t>
    </dgm:pt>
    <dgm:pt modelId="{6E9D4E92-BCE2-495F-B85B-7795DFE6FC21}" type="pres">
      <dgm:prSet presAssocID="{D2417625-A9BE-41AD-9B12-353058081243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04CDF1-79DD-4659-A2B8-2B822FECB826}" type="pres">
      <dgm:prSet presAssocID="{A32184BC-ABE4-4D1B-A1DB-6D82670B5B3B}" presName="Name13" presStyleLbl="parChTrans1D2" presStyleIdx="2" presStyleCnt="6"/>
      <dgm:spPr/>
      <dgm:t>
        <a:bodyPr/>
        <a:lstStyle/>
        <a:p>
          <a:endParaRPr lang="en-US"/>
        </a:p>
      </dgm:t>
    </dgm:pt>
    <dgm:pt modelId="{147C4EBD-675B-49A4-8F98-8A6010CBD7F8}" type="pres">
      <dgm:prSet presAssocID="{5E7C8D0D-1A82-491C-B494-9E3C4D57F444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D46718-AFF2-49A8-B11B-5242DCC01360}" type="pres">
      <dgm:prSet presAssocID="{61E35C63-253E-4DE1-98F3-D7E3AA8A7148}" presName="root" presStyleCnt="0"/>
      <dgm:spPr/>
    </dgm:pt>
    <dgm:pt modelId="{32F11C7A-4C97-45FD-A87B-BD6D5CFB2E55}" type="pres">
      <dgm:prSet presAssocID="{61E35C63-253E-4DE1-98F3-D7E3AA8A7148}" presName="rootComposite" presStyleCnt="0"/>
      <dgm:spPr/>
    </dgm:pt>
    <dgm:pt modelId="{2D797C88-A218-4912-9EC1-E6B101FAEF66}" type="pres">
      <dgm:prSet presAssocID="{61E35C63-253E-4DE1-98F3-D7E3AA8A7148}" presName="rootText" presStyleLbl="node1" presStyleIdx="1" presStyleCnt="2"/>
      <dgm:spPr/>
      <dgm:t>
        <a:bodyPr/>
        <a:lstStyle/>
        <a:p>
          <a:endParaRPr lang="en-US"/>
        </a:p>
      </dgm:t>
    </dgm:pt>
    <dgm:pt modelId="{87AAFFBD-2FC9-4090-8BBB-E3A66CC04828}" type="pres">
      <dgm:prSet presAssocID="{61E35C63-253E-4DE1-98F3-D7E3AA8A7148}" presName="rootConnector" presStyleLbl="node1" presStyleIdx="1" presStyleCnt="2"/>
      <dgm:spPr/>
      <dgm:t>
        <a:bodyPr/>
        <a:lstStyle/>
        <a:p>
          <a:endParaRPr lang="en-US"/>
        </a:p>
      </dgm:t>
    </dgm:pt>
    <dgm:pt modelId="{73ADD86B-AA41-4EF7-BD93-6D06062953CF}" type="pres">
      <dgm:prSet presAssocID="{61E35C63-253E-4DE1-98F3-D7E3AA8A7148}" presName="childShape" presStyleCnt="0"/>
      <dgm:spPr/>
    </dgm:pt>
    <dgm:pt modelId="{A090DF93-54FD-40BD-A206-8D663E2D4D53}" type="pres">
      <dgm:prSet presAssocID="{BDAABF10-4584-441D-97F0-28208855171C}" presName="Name13" presStyleLbl="parChTrans1D2" presStyleIdx="3" presStyleCnt="6"/>
      <dgm:spPr/>
      <dgm:t>
        <a:bodyPr/>
        <a:lstStyle/>
        <a:p>
          <a:endParaRPr lang="en-US"/>
        </a:p>
      </dgm:t>
    </dgm:pt>
    <dgm:pt modelId="{A3B02985-55B7-4D2F-9733-D7638402BCDC}" type="pres">
      <dgm:prSet presAssocID="{B1DD15E3-2279-4435-B194-F294C108B915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2E1B4-55BA-4452-8ADB-D8CD1FC4D440}" type="pres">
      <dgm:prSet presAssocID="{96E2AD20-F2AE-4FCB-8F85-4F46389BFD6E}" presName="Name13" presStyleLbl="parChTrans1D2" presStyleIdx="4" presStyleCnt="6"/>
      <dgm:spPr/>
      <dgm:t>
        <a:bodyPr/>
        <a:lstStyle/>
        <a:p>
          <a:endParaRPr lang="en-US"/>
        </a:p>
      </dgm:t>
    </dgm:pt>
    <dgm:pt modelId="{392DF4F3-0BEC-42DA-9782-F6780FA32BD0}" type="pres">
      <dgm:prSet presAssocID="{D96763CA-3EED-466D-ABB1-7AABC99EE63C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173EAC-F017-47DD-BC4A-3897F5DBD149}" type="pres">
      <dgm:prSet presAssocID="{426653F9-A1DF-4FB6-8963-5D740DF97230}" presName="Name13" presStyleLbl="parChTrans1D2" presStyleIdx="5" presStyleCnt="6"/>
      <dgm:spPr/>
      <dgm:t>
        <a:bodyPr/>
        <a:lstStyle/>
        <a:p>
          <a:endParaRPr lang="en-US"/>
        </a:p>
      </dgm:t>
    </dgm:pt>
    <dgm:pt modelId="{D08620FF-A385-4882-8377-B68207BC7276}" type="pres">
      <dgm:prSet presAssocID="{0D22E615-418B-4DD5-BDCB-B4CEEE08BF94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D30B11-CB40-4368-A076-D2768754CF73}" type="presOf" srcId="{0D22E615-418B-4DD5-BDCB-B4CEEE08BF94}" destId="{D08620FF-A385-4882-8377-B68207BC7276}" srcOrd="0" destOrd="0" presId="urn:microsoft.com/office/officeart/2005/8/layout/hierarchy3"/>
    <dgm:cxn modelId="{1E690F49-74F6-48B1-AE4D-2416BE6001DB}" srcId="{1FE90D44-99F2-43D6-883A-2436D7D96B12}" destId="{048C4FC7-EF86-4CAC-9325-87C5E1B9F3BA}" srcOrd="0" destOrd="0" parTransId="{D270A633-DAFB-430C-8FC2-67BC966EFC6D}" sibTransId="{B33B089B-18E8-4C7B-8C9D-E2D17A1563EA}"/>
    <dgm:cxn modelId="{0D7DE105-3C20-41DA-A6A4-6DC6562DD661}" type="presOf" srcId="{B1DD15E3-2279-4435-B194-F294C108B915}" destId="{A3B02985-55B7-4D2F-9733-D7638402BCDC}" srcOrd="0" destOrd="0" presId="urn:microsoft.com/office/officeart/2005/8/layout/hierarchy3"/>
    <dgm:cxn modelId="{64F00813-B3A3-4C52-BDD1-CBA8AC0FF8DB}" type="presOf" srcId="{5E7C8D0D-1A82-491C-B494-9E3C4D57F444}" destId="{147C4EBD-675B-49A4-8F98-8A6010CBD7F8}" srcOrd="0" destOrd="0" presId="urn:microsoft.com/office/officeart/2005/8/layout/hierarchy3"/>
    <dgm:cxn modelId="{0654DA4C-F8C7-4CF6-AA4F-F7350EFB863B}" type="presOf" srcId="{A32184BC-ABE4-4D1B-A1DB-6D82670B5B3B}" destId="{A504CDF1-79DD-4659-A2B8-2B822FECB826}" srcOrd="0" destOrd="0" presId="urn:microsoft.com/office/officeart/2005/8/layout/hierarchy3"/>
    <dgm:cxn modelId="{F605C756-92FB-4327-B774-25A90BF7C06F}" srcId="{61E35C63-253E-4DE1-98F3-D7E3AA8A7148}" destId="{0D22E615-418B-4DD5-BDCB-B4CEEE08BF94}" srcOrd="2" destOrd="0" parTransId="{426653F9-A1DF-4FB6-8963-5D740DF97230}" sibTransId="{F31FBA21-FD16-4CAF-9B3C-127FD7947D5F}"/>
    <dgm:cxn modelId="{6481DF92-5E85-4F2E-9E6F-FE5D3C89DAE2}" type="presOf" srcId="{048C4FC7-EF86-4CAC-9325-87C5E1B9F3BA}" destId="{6B9955FA-7037-4410-946C-51915C80B5BF}" srcOrd="0" destOrd="0" presId="urn:microsoft.com/office/officeart/2005/8/layout/hierarchy3"/>
    <dgm:cxn modelId="{6794D59D-0FCC-4A0E-B04D-B0C1A6128B50}" type="presOf" srcId="{61E35C63-253E-4DE1-98F3-D7E3AA8A7148}" destId="{2D797C88-A218-4912-9EC1-E6B101FAEF66}" srcOrd="0" destOrd="0" presId="urn:microsoft.com/office/officeart/2005/8/layout/hierarchy3"/>
    <dgm:cxn modelId="{57BDF155-882D-4D20-BDC4-44B0666113D0}" srcId="{61E35C63-253E-4DE1-98F3-D7E3AA8A7148}" destId="{D96763CA-3EED-466D-ABB1-7AABC99EE63C}" srcOrd="1" destOrd="0" parTransId="{96E2AD20-F2AE-4FCB-8F85-4F46389BFD6E}" sibTransId="{B8A91DD3-0E10-4612-9847-62521BA64974}"/>
    <dgm:cxn modelId="{31A2F8F2-5611-4C07-92FD-BF5EFABA4668}" type="presOf" srcId="{BDAABF10-4584-441D-97F0-28208855171C}" destId="{A090DF93-54FD-40BD-A206-8D663E2D4D53}" srcOrd="0" destOrd="0" presId="urn:microsoft.com/office/officeart/2005/8/layout/hierarchy3"/>
    <dgm:cxn modelId="{B409BDD6-95F5-4DC1-BD44-04920C2737E2}" type="presOf" srcId="{96E2AD20-F2AE-4FCB-8F85-4F46389BFD6E}" destId="{AD02E1B4-55BA-4452-8ADB-D8CD1FC4D440}" srcOrd="0" destOrd="0" presId="urn:microsoft.com/office/officeart/2005/8/layout/hierarchy3"/>
    <dgm:cxn modelId="{CD8E46F3-32CB-4CBB-A51D-AE2DDAE783C0}" srcId="{6BD263AE-CFF0-43B9-98FF-612C9CFDE274}" destId="{61E35C63-253E-4DE1-98F3-D7E3AA8A7148}" srcOrd="1" destOrd="0" parTransId="{5D05C719-433E-4410-8C40-716E46FE04C9}" sibTransId="{360C9FE3-36CB-4BE6-8FB8-51FD832A0915}"/>
    <dgm:cxn modelId="{BEEA5B51-376E-4FEB-AE5F-E7B1041B7A96}" type="presOf" srcId="{1FE90D44-99F2-43D6-883A-2436D7D96B12}" destId="{D88DC173-BF7A-4E2F-88B2-4CEB7FBA1532}" srcOrd="1" destOrd="0" presId="urn:microsoft.com/office/officeart/2005/8/layout/hierarchy3"/>
    <dgm:cxn modelId="{EDB5A93F-C750-4CB6-ACB5-9F196EB15313}" type="presOf" srcId="{61E35C63-253E-4DE1-98F3-D7E3AA8A7148}" destId="{87AAFFBD-2FC9-4090-8BBB-E3A66CC04828}" srcOrd="1" destOrd="0" presId="urn:microsoft.com/office/officeart/2005/8/layout/hierarchy3"/>
    <dgm:cxn modelId="{180005D0-E49A-4F88-A595-F4418C88223F}" srcId="{61E35C63-253E-4DE1-98F3-D7E3AA8A7148}" destId="{B1DD15E3-2279-4435-B194-F294C108B915}" srcOrd="0" destOrd="0" parTransId="{BDAABF10-4584-441D-97F0-28208855171C}" sibTransId="{D449D1CA-5E04-4A95-B14F-085FB17D21EF}"/>
    <dgm:cxn modelId="{D572D561-38DF-42C7-8E32-62AF232A18B3}" type="presOf" srcId="{426653F9-A1DF-4FB6-8963-5D740DF97230}" destId="{40173EAC-F017-47DD-BC4A-3897F5DBD149}" srcOrd="0" destOrd="0" presId="urn:microsoft.com/office/officeart/2005/8/layout/hierarchy3"/>
    <dgm:cxn modelId="{D7591A3F-B34C-4170-BB88-F04653E48EF3}" type="presOf" srcId="{6BD263AE-CFF0-43B9-98FF-612C9CFDE274}" destId="{7C0F49EC-B137-4453-9FCD-684780E26924}" srcOrd="0" destOrd="0" presId="urn:microsoft.com/office/officeart/2005/8/layout/hierarchy3"/>
    <dgm:cxn modelId="{AE8B5BBF-85C5-4C2C-A1A3-1C28E448AFF9}" type="presOf" srcId="{D270A633-DAFB-430C-8FC2-67BC966EFC6D}" destId="{64E461BC-EC4E-4B80-8C58-03B2E11B7921}" srcOrd="0" destOrd="0" presId="urn:microsoft.com/office/officeart/2005/8/layout/hierarchy3"/>
    <dgm:cxn modelId="{8F632D91-7C1C-4718-B875-9DB4E48224CF}" type="presOf" srcId="{D96763CA-3EED-466D-ABB1-7AABC99EE63C}" destId="{392DF4F3-0BEC-42DA-9782-F6780FA32BD0}" srcOrd="0" destOrd="0" presId="urn:microsoft.com/office/officeart/2005/8/layout/hierarchy3"/>
    <dgm:cxn modelId="{94C2DD67-6CCF-4A34-B60A-2D7D650F9AB4}" srcId="{6BD263AE-CFF0-43B9-98FF-612C9CFDE274}" destId="{1FE90D44-99F2-43D6-883A-2436D7D96B12}" srcOrd="0" destOrd="0" parTransId="{1F38C5CC-29F1-4FA4-B73C-D1BBAEB346B3}" sibTransId="{E12142AC-31B4-4221-B541-AA4A938F722C}"/>
    <dgm:cxn modelId="{4A5F0ABB-9FAD-41FA-BC30-9B30CFF337F3}" type="presOf" srcId="{1F57E315-BBEC-472B-8E3F-54BA3E0E9642}" destId="{78538568-D2CD-4A0D-B9FD-22BDB32E7E91}" srcOrd="0" destOrd="0" presId="urn:microsoft.com/office/officeart/2005/8/layout/hierarchy3"/>
    <dgm:cxn modelId="{5102F7CE-BCC2-4FDC-9159-489F1B599A1E}" srcId="{1FE90D44-99F2-43D6-883A-2436D7D96B12}" destId="{D2417625-A9BE-41AD-9B12-353058081243}" srcOrd="1" destOrd="0" parTransId="{1F57E315-BBEC-472B-8E3F-54BA3E0E9642}" sibTransId="{7FCC7934-A9DC-4C82-AB0B-4312826B151D}"/>
    <dgm:cxn modelId="{8AD57CFA-AA09-4C54-95E6-FDEC4C3EF9D1}" srcId="{1FE90D44-99F2-43D6-883A-2436D7D96B12}" destId="{5E7C8D0D-1A82-491C-B494-9E3C4D57F444}" srcOrd="2" destOrd="0" parTransId="{A32184BC-ABE4-4D1B-A1DB-6D82670B5B3B}" sibTransId="{EC8F72E3-8533-4E6D-A5B4-6AA10D6A540D}"/>
    <dgm:cxn modelId="{05C5056A-A658-4637-BF11-87BC8E96CEBB}" type="presOf" srcId="{D2417625-A9BE-41AD-9B12-353058081243}" destId="{6E9D4E92-BCE2-495F-B85B-7795DFE6FC21}" srcOrd="0" destOrd="0" presId="urn:microsoft.com/office/officeart/2005/8/layout/hierarchy3"/>
    <dgm:cxn modelId="{D2BB06AE-B358-49B9-A206-42CC80120767}" type="presOf" srcId="{1FE90D44-99F2-43D6-883A-2436D7D96B12}" destId="{843A5CE3-08A6-4FA9-AA04-0CF31C9899BB}" srcOrd="0" destOrd="0" presId="urn:microsoft.com/office/officeart/2005/8/layout/hierarchy3"/>
    <dgm:cxn modelId="{2C7D371E-CAAA-4D74-BFED-EA502497056E}" type="presParOf" srcId="{7C0F49EC-B137-4453-9FCD-684780E26924}" destId="{134254F1-4BC4-4FC5-ABB8-F4C0027F8940}" srcOrd="0" destOrd="0" presId="urn:microsoft.com/office/officeart/2005/8/layout/hierarchy3"/>
    <dgm:cxn modelId="{0311AF7D-7AA0-48EC-BA3E-6A65C1C766B4}" type="presParOf" srcId="{134254F1-4BC4-4FC5-ABB8-F4C0027F8940}" destId="{A4E613AD-7DC0-42B1-AF84-D5C250EE5D74}" srcOrd="0" destOrd="0" presId="urn:microsoft.com/office/officeart/2005/8/layout/hierarchy3"/>
    <dgm:cxn modelId="{437B9975-EB89-4DA7-879C-88E4658B9015}" type="presParOf" srcId="{A4E613AD-7DC0-42B1-AF84-D5C250EE5D74}" destId="{843A5CE3-08A6-4FA9-AA04-0CF31C9899BB}" srcOrd="0" destOrd="0" presId="urn:microsoft.com/office/officeart/2005/8/layout/hierarchy3"/>
    <dgm:cxn modelId="{BBF395D2-3B2E-421B-BD24-E3E29BB82942}" type="presParOf" srcId="{A4E613AD-7DC0-42B1-AF84-D5C250EE5D74}" destId="{D88DC173-BF7A-4E2F-88B2-4CEB7FBA1532}" srcOrd="1" destOrd="0" presId="urn:microsoft.com/office/officeart/2005/8/layout/hierarchy3"/>
    <dgm:cxn modelId="{86F999E5-C2E4-4A24-9DC7-F115E45308FA}" type="presParOf" srcId="{134254F1-4BC4-4FC5-ABB8-F4C0027F8940}" destId="{D8A4608D-1DA5-4055-83DF-61BD95B00D54}" srcOrd="1" destOrd="0" presId="urn:microsoft.com/office/officeart/2005/8/layout/hierarchy3"/>
    <dgm:cxn modelId="{F5524AF2-0E46-42E2-8D0E-CBEB9B4251DE}" type="presParOf" srcId="{D8A4608D-1DA5-4055-83DF-61BD95B00D54}" destId="{64E461BC-EC4E-4B80-8C58-03B2E11B7921}" srcOrd="0" destOrd="0" presId="urn:microsoft.com/office/officeart/2005/8/layout/hierarchy3"/>
    <dgm:cxn modelId="{793CA88E-55F5-4EC2-9008-A0C39DEF04D0}" type="presParOf" srcId="{D8A4608D-1DA5-4055-83DF-61BD95B00D54}" destId="{6B9955FA-7037-4410-946C-51915C80B5BF}" srcOrd="1" destOrd="0" presId="urn:microsoft.com/office/officeart/2005/8/layout/hierarchy3"/>
    <dgm:cxn modelId="{65615484-64C9-4B1D-8C93-D9BA205C2AED}" type="presParOf" srcId="{D8A4608D-1DA5-4055-83DF-61BD95B00D54}" destId="{78538568-D2CD-4A0D-B9FD-22BDB32E7E91}" srcOrd="2" destOrd="0" presId="urn:microsoft.com/office/officeart/2005/8/layout/hierarchy3"/>
    <dgm:cxn modelId="{7E1F2032-8BFF-4D07-878A-0C09FB29CB24}" type="presParOf" srcId="{D8A4608D-1DA5-4055-83DF-61BD95B00D54}" destId="{6E9D4E92-BCE2-495F-B85B-7795DFE6FC21}" srcOrd="3" destOrd="0" presId="urn:microsoft.com/office/officeart/2005/8/layout/hierarchy3"/>
    <dgm:cxn modelId="{DE8CF623-57DF-4072-BC6E-0D176AD62DCE}" type="presParOf" srcId="{D8A4608D-1DA5-4055-83DF-61BD95B00D54}" destId="{A504CDF1-79DD-4659-A2B8-2B822FECB826}" srcOrd="4" destOrd="0" presId="urn:microsoft.com/office/officeart/2005/8/layout/hierarchy3"/>
    <dgm:cxn modelId="{0D585F18-EE0A-4103-9EEB-D13984EB1D15}" type="presParOf" srcId="{D8A4608D-1DA5-4055-83DF-61BD95B00D54}" destId="{147C4EBD-675B-49A4-8F98-8A6010CBD7F8}" srcOrd="5" destOrd="0" presId="urn:microsoft.com/office/officeart/2005/8/layout/hierarchy3"/>
    <dgm:cxn modelId="{AA421106-35CD-4184-95F3-44B25456F2BE}" type="presParOf" srcId="{7C0F49EC-B137-4453-9FCD-684780E26924}" destId="{5BD46718-AFF2-49A8-B11B-5242DCC01360}" srcOrd="1" destOrd="0" presId="urn:microsoft.com/office/officeart/2005/8/layout/hierarchy3"/>
    <dgm:cxn modelId="{5FB9F4BA-A059-46EC-917D-2E0CF293DD92}" type="presParOf" srcId="{5BD46718-AFF2-49A8-B11B-5242DCC01360}" destId="{32F11C7A-4C97-45FD-A87B-BD6D5CFB2E55}" srcOrd="0" destOrd="0" presId="urn:microsoft.com/office/officeart/2005/8/layout/hierarchy3"/>
    <dgm:cxn modelId="{950203C8-3215-436D-9692-6351FB5AC2A9}" type="presParOf" srcId="{32F11C7A-4C97-45FD-A87B-BD6D5CFB2E55}" destId="{2D797C88-A218-4912-9EC1-E6B101FAEF66}" srcOrd="0" destOrd="0" presId="urn:microsoft.com/office/officeart/2005/8/layout/hierarchy3"/>
    <dgm:cxn modelId="{AA9B3EDE-7287-4382-AD2C-B7B7E99F24A6}" type="presParOf" srcId="{32F11C7A-4C97-45FD-A87B-BD6D5CFB2E55}" destId="{87AAFFBD-2FC9-4090-8BBB-E3A66CC04828}" srcOrd="1" destOrd="0" presId="urn:microsoft.com/office/officeart/2005/8/layout/hierarchy3"/>
    <dgm:cxn modelId="{425C07DE-3635-40AD-8131-9A1DE888A1A4}" type="presParOf" srcId="{5BD46718-AFF2-49A8-B11B-5242DCC01360}" destId="{73ADD86B-AA41-4EF7-BD93-6D06062953CF}" srcOrd="1" destOrd="0" presId="urn:microsoft.com/office/officeart/2005/8/layout/hierarchy3"/>
    <dgm:cxn modelId="{28FE9FAE-0EA7-47C3-A602-A52C4D1DE8C5}" type="presParOf" srcId="{73ADD86B-AA41-4EF7-BD93-6D06062953CF}" destId="{A090DF93-54FD-40BD-A206-8D663E2D4D53}" srcOrd="0" destOrd="0" presId="urn:microsoft.com/office/officeart/2005/8/layout/hierarchy3"/>
    <dgm:cxn modelId="{82A2B358-6DA9-4ED1-AB3F-95312104E1BC}" type="presParOf" srcId="{73ADD86B-AA41-4EF7-BD93-6D06062953CF}" destId="{A3B02985-55B7-4D2F-9733-D7638402BCDC}" srcOrd="1" destOrd="0" presId="urn:microsoft.com/office/officeart/2005/8/layout/hierarchy3"/>
    <dgm:cxn modelId="{B1971828-6364-42CE-8ACB-353C8A6E80AD}" type="presParOf" srcId="{73ADD86B-AA41-4EF7-BD93-6D06062953CF}" destId="{AD02E1B4-55BA-4452-8ADB-D8CD1FC4D440}" srcOrd="2" destOrd="0" presId="urn:microsoft.com/office/officeart/2005/8/layout/hierarchy3"/>
    <dgm:cxn modelId="{A3E9E004-D12D-4629-9968-33D1042B072E}" type="presParOf" srcId="{73ADD86B-AA41-4EF7-BD93-6D06062953CF}" destId="{392DF4F3-0BEC-42DA-9782-F6780FA32BD0}" srcOrd="3" destOrd="0" presId="urn:microsoft.com/office/officeart/2005/8/layout/hierarchy3"/>
    <dgm:cxn modelId="{41F6D395-E8DF-43C7-9D74-9C7E3C69BCD5}" type="presParOf" srcId="{73ADD86B-AA41-4EF7-BD93-6D06062953CF}" destId="{40173EAC-F017-47DD-BC4A-3897F5DBD149}" srcOrd="4" destOrd="0" presId="urn:microsoft.com/office/officeart/2005/8/layout/hierarchy3"/>
    <dgm:cxn modelId="{5EBF4F23-D5FA-4C7E-AC77-F7954C5673BB}" type="presParOf" srcId="{73ADD86B-AA41-4EF7-BD93-6D06062953CF}" destId="{D08620FF-A385-4882-8377-B68207BC727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EA51D-97D9-414A-AACA-A30EE65C3C15}">
      <dsp:nvSpPr>
        <dsp:cNvPr id="0" name=""/>
        <dsp:cNvSpPr/>
      </dsp:nvSpPr>
      <dsp:spPr>
        <a:xfrm>
          <a:off x="0" y="331949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993609-4FFE-49EF-8858-5C14DEADC9C5}">
      <dsp:nvSpPr>
        <dsp:cNvPr id="0" name=""/>
        <dsp:cNvSpPr/>
      </dsp:nvSpPr>
      <dsp:spPr>
        <a:xfrm>
          <a:off x="347013" y="21989"/>
          <a:ext cx="4858188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Proposal and Timeline</a:t>
          </a:r>
          <a:endParaRPr lang="en-US" sz="2000" kern="1200" dirty="0"/>
        </a:p>
      </dsp:txBody>
      <dsp:txXfrm>
        <a:off x="377275" y="52251"/>
        <a:ext cx="4797664" cy="559396"/>
      </dsp:txXfrm>
    </dsp:sp>
    <dsp:sp modelId="{30F15FB3-DBAD-4D91-A963-73665311A1EA}">
      <dsp:nvSpPr>
        <dsp:cNvPr id="0" name=""/>
        <dsp:cNvSpPr/>
      </dsp:nvSpPr>
      <dsp:spPr>
        <a:xfrm>
          <a:off x="0" y="1284509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51FFCA-626A-4787-AFD5-DCCD7CA4E164}">
      <dsp:nvSpPr>
        <dsp:cNvPr id="0" name=""/>
        <dsp:cNvSpPr/>
      </dsp:nvSpPr>
      <dsp:spPr>
        <a:xfrm>
          <a:off x="368989" y="991349"/>
          <a:ext cx="4858188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Recommendation</a:t>
          </a:r>
          <a:endParaRPr lang="en-US" sz="2000" kern="1200" dirty="0"/>
        </a:p>
      </dsp:txBody>
      <dsp:txXfrm>
        <a:off x="399251" y="1021611"/>
        <a:ext cx="4797664" cy="559396"/>
      </dsp:txXfrm>
    </dsp:sp>
    <dsp:sp modelId="{F71DE0B7-F686-4FBE-9794-04AFF11A5043}">
      <dsp:nvSpPr>
        <dsp:cNvPr id="0" name=""/>
        <dsp:cNvSpPr/>
      </dsp:nvSpPr>
      <dsp:spPr>
        <a:xfrm>
          <a:off x="0" y="2237070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CD9F1-185B-429C-A223-FE4475DC7F90}">
      <dsp:nvSpPr>
        <dsp:cNvPr id="0" name=""/>
        <dsp:cNvSpPr/>
      </dsp:nvSpPr>
      <dsp:spPr>
        <a:xfrm>
          <a:off x="374299" y="1929961"/>
          <a:ext cx="4769623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Project Proponent </a:t>
          </a:r>
          <a:endParaRPr lang="en-US" sz="2000" kern="1200" dirty="0" smtClean="0"/>
        </a:p>
      </dsp:txBody>
      <dsp:txXfrm>
        <a:off x="404561" y="1960223"/>
        <a:ext cx="4709099" cy="559396"/>
      </dsp:txXfrm>
    </dsp:sp>
    <dsp:sp modelId="{7B22C55B-E944-4547-B2E6-BBE59E056F7B}">
      <dsp:nvSpPr>
        <dsp:cNvPr id="0" name=""/>
        <dsp:cNvSpPr/>
      </dsp:nvSpPr>
      <dsp:spPr>
        <a:xfrm>
          <a:off x="0" y="3149646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66066-516D-4236-B719-B9807868AF7C}">
      <dsp:nvSpPr>
        <dsp:cNvPr id="0" name=""/>
        <dsp:cNvSpPr/>
      </dsp:nvSpPr>
      <dsp:spPr>
        <a:xfrm>
          <a:off x="401990" y="2852951"/>
          <a:ext cx="4649966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Public Testimony</a:t>
          </a:r>
          <a:endParaRPr lang="en-US" sz="2000" kern="1200" dirty="0"/>
        </a:p>
      </dsp:txBody>
      <dsp:txXfrm>
        <a:off x="432252" y="2883213"/>
        <a:ext cx="4589442" cy="559396"/>
      </dsp:txXfrm>
    </dsp:sp>
    <dsp:sp modelId="{3FB41111-13FD-41E7-8EC7-F483A7C6C2A7}">
      <dsp:nvSpPr>
        <dsp:cNvPr id="0" name=""/>
        <dsp:cNvSpPr/>
      </dsp:nvSpPr>
      <dsp:spPr>
        <a:xfrm>
          <a:off x="0" y="4142190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FD560-A562-4999-8940-0C8856EB3F8A}">
      <dsp:nvSpPr>
        <dsp:cNvPr id="0" name=""/>
        <dsp:cNvSpPr/>
      </dsp:nvSpPr>
      <dsp:spPr>
        <a:xfrm>
          <a:off x="486603" y="3761497"/>
          <a:ext cx="4858188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Next Steps: Ordinance </a:t>
          </a:r>
          <a:endParaRPr lang="en-US" sz="2000" kern="1200" dirty="0"/>
        </a:p>
      </dsp:txBody>
      <dsp:txXfrm>
        <a:off x="516865" y="3791759"/>
        <a:ext cx="4797664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A5CE3-08A6-4FA9-AA04-0CF31C9899BB}">
      <dsp:nvSpPr>
        <dsp:cNvPr id="0" name=""/>
        <dsp:cNvSpPr/>
      </dsp:nvSpPr>
      <dsp:spPr>
        <a:xfrm>
          <a:off x="1251773" y="0"/>
          <a:ext cx="2087984" cy="10439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Consistency with goals, policies and objectives of the comprehensive plan.</a:t>
          </a:r>
          <a:endParaRPr lang="en-US" sz="1400" kern="1200" dirty="0"/>
        </a:p>
      </dsp:txBody>
      <dsp:txXfrm>
        <a:off x="1282350" y="30577"/>
        <a:ext cx="2026830" cy="982838"/>
      </dsp:txXfrm>
    </dsp:sp>
    <dsp:sp modelId="{64E461BC-EC4E-4B80-8C58-03B2E11B7921}">
      <dsp:nvSpPr>
        <dsp:cNvPr id="0" name=""/>
        <dsp:cNvSpPr/>
      </dsp:nvSpPr>
      <dsp:spPr>
        <a:xfrm>
          <a:off x="1460571" y="1043992"/>
          <a:ext cx="189442" cy="783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3187"/>
              </a:lnTo>
              <a:lnTo>
                <a:pt x="189442" y="783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955FA-7037-4410-946C-51915C80B5BF}">
      <dsp:nvSpPr>
        <dsp:cNvPr id="0" name=""/>
        <dsp:cNvSpPr/>
      </dsp:nvSpPr>
      <dsp:spPr>
        <a:xfrm>
          <a:off x="1650014" y="1305183"/>
          <a:ext cx="1670387" cy="104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Housing Goal 1</a:t>
          </a:r>
          <a:endParaRPr lang="en-US" sz="1800" kern="1200" dirty="0"/>
        </a:p>
      </dsp:txBody>
      <dsp:txXfrm>
        <a:off x="1680591" y="1335760"/>
        <a:ext cx="1609233" cy="982838"/>
      </dsp:txXfrm>
    </dsp:sp>
    <dsp:sp modelId="{78538568-D2CD-4A0D-B9FD-22BDB32E7E91}">
      <dsp:nvSpPr>
        <dsp:cNvPr id="0" name=""/>
        <dsp:cNvSpPr/>
      </dsp:nvSpPr>
      <dsp:spPr>
        <a:xfrm>
          <a:off x="1460571" y="1043992"/>
          <a:ext cx="189442" cy="20881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8177"/>
              </a:lnTo>
              <a:lnTo>
                <a:pt x="189442" y="20881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9D4E92-BCE2-495F-B85B-7795DFE6FC21}">
      <dsp:nvSpPr>
        <dsp:cNvPr id="0" name=""/>
        <dsp:cNvSpPr/>
      </dsp:nvSpPr>
      <dsp:spPr>
        <a:xfrm>
          <a:off x="1650014" y="2610174"/>
          <a:ext cx="1670387" cy="104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Economic Goal 1</a:t>
          </a:r>
          <a:endParaRPr lang="en-US" sz="1800" kern="1200" dirty="0"/>
        </a:p>
      </dsp:txBody>
      <dsp:txXfrm>
        <a:off x="1680591" y="2640751"/>
        <a:ext cx="1609233" cy="982838"/>
      </dsp:txXfrm>
    </dsp:sp>
    <dsp:sp modelId="{A504CDF1-79DD-4659-A2B8-2B822FECB826}">
      <dsp:nvSpPr>
        <dsp:cNvPr id="0" name=""/>
        <dsp:cNvSpPr/>
      </dsp:nvSpPr>
      <dsp:spPr>
        <a:xfrm>
          <a:off x="1460571" y="1043992"/>
          <a:ext cx="189442" cy="3393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3168"/>
              </a:lnTo>
              <a:lnTo>
                <a:pt x="189442" y="3393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7C4EBD-675B-49A4-8F98-8A6010CBD7F8}">
      <dsp:nvSpPr>
        <dsp:cNvPr id="0" name=""/>
        <dsp:cNvSpPr/>
      </dsp:nvSpPr>
      <dsp:spPr>
        <a:xfrm>
          <a:off x="1650014" y="3915164"/>
          <a:ext cx="1670387" cy="104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Economic Goal 4</a:t>
          </a:r>
          <a:endParaRPr lang="en-US" sz="1800" kern="1200" dirty="0"/>
        </a:p>
      </dsp:txBody>
      <dsp:txXfrm>
        <a:off x="1680591" y="3945741"/>
        <a:ext cx="1609233" cy="982838"/>
      </dsp:txXfrm>
    </dsp:sp>
    <dsp:sp modelId="{2D797C88-A218-4912-9EC1-E6B101FAEF66}">
      <dsp:nvSpPr>
        <dsp:cNvPr id="0" name=""/>
        <dsp:cNvSpPr/>
      </dsp:nvSpPr>
      <dsp:spPr>
        <a:xfrm>
          <a:off x="3842398" y="193"/>
          <a:ext cx="2087984" cy="10439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Compliance with any other special provisions as provided by BMC 17.04.080</a:t>
          </a:r>
          <a:r>
            <a:rPr lang="en-US" sz="1200" kern="1200" dirty="0" smtClean="0"/>
            <a:t>.</a:t>
          </a:r>
          <a:endParaRPr lang="en-US" sz="1200" kern="1200" dirty="0"/>
        </a:p>
      </dsp:txBody>
      <dsp:txXfrm>
        <a:off x="3872975" y="30770"/>
        <a:ext cx="2026830" cy="982838"/>
      </dsp:txXfrm>
    </dsp:sp>
    <dsp:sp modelId="{A090DF93-54FD-40BD-A206-8D663E2D4D53}">
      <dsp:nvSpPr>
        <dsp:cNvPr id="0" name=""/>
        <dsp:cNvSpPr/>
      </dsp:nvSpPr>
      <dsp:spPr>
        <a:xfrm>
          <a:off x="4051196" y="1044185"/>
          <a:ext cx="208798" cy="782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2994"/>
              </a:lnTo>
              <a:lnTo>
                <a:pt x="208798" y="782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02985-55B7-4D2F-9733-D7638402BCDC}">
      <dsp:nvSpPr>
        <dsp:cNvPr id="0" name=""/>
        <dsp:cNvSpPr/>
      </dsp:nvSpPr>
      <dsp:spPr>
        <a:xfrm>
          <a:off x="4259994" y="1305183"/>
          <a:ext cx="1670387" cy="104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Citizen-request</a:t>
          </a:r>
          <a:endParaRPr lang="en-US" sz="1800" kern="1200" dirty="0"/>
        </a:p>
      </dsp:txBody>
      <dsp:txXfrm>
        <a:off x="4290571" y="1335760"/>
        <a:ext cx="1609233" cy="982838"/>
      </dsp:txXfrm>
    </dsp:sp>
    <dsp:sp modelId="{AD02E1B4-55BA-4452-8ADB-D8CD1FC4D440}">
      <dsp:nvSpPr>
        <dsp:cNvPr id="0" name=""/>
        <dsp:cNvSpPr/>
      </dsp:nvSpPr>
      <dsp:spPr>
        <a:xfrm>
          <a:off x="4051196" y="1044185"/>
          <a:ext cx="208798" cy="2087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7984"/>
              </a:lnTo>
              <a:lnTo>
                <a:pt x="208798" y="20879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DF4F3-0BEC-42DA-9782-F6780FA32BD0}">
      <dsp:nvSpPr>
        <dsp:cNvPr id="0" name=""/>
        <dsp:cNvSpPr/>
      </dsp:nvSpPr>
      <dsp:spPr>
        <a:xfrm>
          <a:off x="4259994" y="2610174"/>
          <a:ext cx="1670387" cy="104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Authorized by Council for consideration</a:t>
          </a:r>
          <a:endParaRPr lang="en-US" sz="1800" kern="1200" dirty="0"/>
        </a:p>
      </dsp:txBody>
      <dsp:txXfrm>
        <a:off x="4290571" y="2640751"/>
        <a:ext cx="1609233" cy="982838"/>
      </dsp:txXfrm>
    </dsp:sp>
    <dsp:sp modelId="{40173EAC-F017-47DD-BC4A-3897F5DBD149}">
      <dsp:nvSpPr>
        <dsp:cNvPr id="0" name=""/>
        <dsp:cNvSpPr/>
      </dsp:nvSpPr>
      <dsp:spPr>
        <a:xfrm>
          <a:off x="4051196" y="1044185"/>
          <a:ext cx="208798" cy="3392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2974"/>
              </a:lnTo>
              <a:lnTo>
                <a:pt x="208798" y="33929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8620FF-A385-4882-8377-B68207BC7276}">
      <dsp:nvSpPr>
        <dsp:cNvPr id="0" name=""/>
        <dsp:cNvSpPr/>
      </dsp:nvSpPr>
      <dsp:spPr>
        <a:xfrm>
          <a:off x="4259994" y="3915164"/>
          <a:ext cx="1670387" cy="104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Procedural requirements</a:t>
          </a:r>
          <a:endParaRPr lang="en-US" sz="1800" kern="1200" dirty="0"/>
        </a:p>
      </dsp:txBody>
      <dsp:txXfrm>
        <a:off x="4290571" y="3945741"/>
        <a:ext cx="1609233" cy="982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2E62F-F3F6-4C55-9329-08DCCEEC425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89EAA-0BCE-4C49-B13C-FCCCF9D27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26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82B25-BB1D-D741-B235-846D3BBBEED3}" type="datetimeFigureOut">
              <a:rPr lang="en-US" smtClean="0"/>
              <a:t>6/11/2021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52505-AEFD-1F48-B6AD-7D2EBDFF5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82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.blaine.wa.us/DocumentCenter/View/12326/Housing-Element?bidId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ci.blaine.wa.us/DocumentCenter/View/12327/Economic-Development-Element?bidId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42FA-5A8B-4AEB-89BD-48F129759E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12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13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299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Proposal: Revise Manufacturing Subzone B zone to permit live-work units as an accessory use to warehousing uses</a:t>
            </a:r>
          </a:p>
          <a:p>
            <a:pPr defTabSz="457246"/>
            <a:r>
              <a:rPr lang="en-US" dirty="0" smtClean="0"/>
              <a:t>Applicant: Pioneer</a:t>
            </a:r>
            <a:r>
              <a:rPr lang="en-US" baseline="0" dirty="0" smtClean="0"/>
              <a:t> Post Frame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Live/Work:</a:t>
            </a:r>
            <a:r>
              <a:rPr lang="en-US" baseline="0" dirty="0" smtClean="0"/>
              <a:t> </a:t>
            </a:r>
            <a:r>
              <a:rPr lang="en-US" dirty="0" smtClean="0"/>
              <a:t>residents living and working on a single premises – this use</a:t>
            </a:r>
            <a:r>
              <a:rPr lang="en-US" baseline="0" dirty="0" smtClean="0"/>
              <a:t> to be a form of development as </a:t>
            </a:r>
            <a:r>
              <a:rPr lang="en-US" dirty="0" smtClean="0"/>
              <a:t>Storekeepers, trades-people, doctors, lawyers, and others commonly lived upstairs from or adjacent to their shops or offices.</a:t>
            </a:r>
            <a:r>
              <a:rPr lang="en-US" baseline="0" dirty="0" smtClean="0"/>
              <a:t> </a:t>
            </a:r>
            <a:r>
              <a:rPr lang="en-US" dirty="0" smtClean="0"/>
              <a:t>The modern iteration of the live/work option exists in two distinct forms: (1) home occupations and (2) live/work units. </a:t>
            </a:r>
          </a:p>
          <a:p>
            <a:pPr marL="685869" lvl="1" indent="-228623">
              <a:buFont typeface="+mj-lt"/>
              <a:buAutoNum type="arabicPeriod"/>
            </a:pPr>
            <a:r>
              <a:rPr lang="en-US" dirty="0" smtClean="0"/>
              <a:t>A home occupation ordinance is intended to allow modest, low-impact business or commercial uses within a residence in a residential zone. </a:t>
            </a:r>
          </a:p>
          <a:p>
            <a:pPr marL="685869" lvl="1" indent="-228623">
              <a:buFont typeface="+mj-lt"/>
              <a:buAutoNum type="arabicPeriod"/>
            </a:pPr>
            <a:r>
              <a:rPr lang="en-US" dirty="0" smtClean="0"/>
              <a:t>In contrast, a live/work ordinance may allow incidental residential uses within commercial, office, or industrial buildings and zones. </a:t>
            </a:r>
          </a:p>
          <a:p>
            <a:pPr marL="457246" lvl="1"/>
            <a:endParaRPr lang="en-US" dirty="0" smtClean="0"/>
          </a:p>
          <a:p>
            <a:r>
              <a:rPr lang="en-US" dirty="0" smtClean="0"/>
              <a:t>Purpose:</a:t>
            </a:r>
          </a:p>
          <a:p>
            <a:pPr lvl="1"/>
            <a:r>
              <a:rPr lang="en-US" dirty="0" smtClean="0"/>
              <a:t>More efficient development</a:t>
            </a:r>
          </a:p>
          <a:p>
            <a:pPr lvl="1"/>
            <a:r>
              <a:rPr lang="en-US" dirty="0" smtClean="0"/>
              <a:t>Reduced transportation, improving quality of life and environment</a:t>
            </a:r>
          </a:p>
          <a:p>
            <a:pPr lvl="1"/>
            <a:r>
              <a:rPr lang="en-US" dirty="0" smtClean="0"/>
              <a:t>Fosters innovation and incubates businesses</a:t>
            </a:r>
          </a:p>
          <a:p>
            <a:pPr lvl="1"/>
            <a:endParaRPr lang="en-US" dirty="0" smtClean="0"/>
          </a:p>
          <a:p>
            <a:r>
              <a:rPr lang="en-US" dirty="0"/>
              <a:t>The purpose of the Manufacturing Zone notes that the zone is intended primarily for manufacturing and closely related uses. There are 3 subzones, and this proposal would apply to Subzone B. Subzone B is located on the southern area of the City, generally between H Street on the north , and extending all of the way to the southern border south of Dakota Creek. The zone straddles the west and east sides of I-5 and contains several vacant and developed industrial uses. The zone currently permits a broad range of uses, including industrial, research and development centers, warehousing, processing and shipping terminal uses. Permitted accessory uses include cafeterias, overnight accommodations, restaurants, offices which are not part of a business park, and caretaker or security residences.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This proposal would expand on the list of permitted accessory uses to include live-work units.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385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Application has met the procedural compliance standards:</a:t>
            </a:r>
          </a:p>
          <a:p>
            <a:pPr marL="165273" indent="-165273">
              <a:buFont typeface="Arial" panose="020B0604020202020204" pitchFamily="34" charset="0"/>
              <a:buChar char="•"/>
            </a:pPr>
            <a:r>
              <a:rPr lang="en-US" dirty="0" smtClean="0"/>
              <a:t>Application has met the local public noticing requirements;</a:t>
            </a:r>
          </a:p>
          <a:p>
            <a:pPr marL="165273" indent="-165273">
              <a:buFont typeface="Arial" panose="020B0604020202020204" pitchFamily="34" charset="0"/>
              <a:buChar char="•"/>
            </a:pPr>
            <a:r>
              <a:rPr lang="en-US" dirty="0" smtClean="0"/>
              <a:t>Planning Commission is holding duly-noticed public hearing to accept public testimony, and to deliberate on the proposal.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Expansion of the permitted uses to include Work-Live units provides an opportunity to: 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Bridge the gap between a home occupation and a strictly commercial or industrial enterprise;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Offer greater flexibility for small businesses, helping to foster innovation and incubate businesses;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Help Blaine attract and create new small businesses and create jobs for Blaine residents;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Allow new ways to meet Blaine's demand for housing; and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Enable new types of industrial and manufacturing development while preserving future long-term potential land uses envisioned in the Comprehensive Plan.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Work/live units provide an opportunity to broaden the housing types allowed in Blaine, consistent with Housing Goal 1 of the Comprehensive Plan.  The proposal also offers greater flexibility for entrepreneurs and small businesses to establish businesses within the City’s Manufacturing B zoning district, consistent with Goal 1 and 4 of the Comprehensive Plan. GOAL 1: To encourage the development of a variety of housing types and prices, including an adequate supply of housing in a price range affordable to employees at available jobs in Blaine and housing which meets the needs of senior citizens. Available here: 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https://www.ci.blaine.wa.us/DocumentCenter/View/12326/Housing-Element?bidId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GOAL 1: To encourage the development or expansion of businesses which will provide expanded employment opportunities for City residents; diversify the City economy; and generate a strong tax base to fund City services. GOAL 4: To encourage the development of clean manufacturing facilities and business parks in the Manufacturing and Gateway zoning districts. Available here: 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https://www.ci.blaine.wa.us/DocumentCenter/View/12327/Economic-Development-Element?bidId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30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Planning Commission is authorized by BMC 17.04.050.B.5 to recommend whether the amendment should be </a:t>
            </a:r>
            <a:r>
              <a:rPr lang="en-US" b="1" dirty="0"/>
              <a:t>approved, approved with modifications or denied</a:t>
            </a:r>
            <a:r>
              <a:rPr lang="en-US" dirty="0"/>
              <a:t> based on an evaluation of the amendment for consistency with the:</a:t>
            </a:r>
          </a:p>
          <a:p>
            <a:pPr lvl="0"/>
            <a:r>
              <a:rPr lang="en-US" dirty="0"/>
              <a:t>Goals, policies and objectives of the comprehensive plan; and</a:t>
            </a:r>
          </a:p>
          <a:p>
            <a:pPr lvl="0"/>
            <a:r>
              <a:rPr lang="en-US" dirty="0"/>
              <a:t>Compliance with any other special provisions as provided by BMC 17.04.080.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198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42FA-5A8B-4AEB-89BD-48F129759EB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C84D-74D2-476A-8E27-DA47C3194310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41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7033-682E-4D64-83CD-F3342C7C73C8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74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C69B-92B9-47A9-9464-2240A7618FA9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7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B43A2-3042-4EFE-BC73-55F208542206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0FF9-AAE7-48B7-B395-ABEF63CE0FF2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9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4B17-0F41-4E92-9940-4B5F9C557A59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64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68DA3-C849-4069-A930-C1A5E73523BA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8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C208-55D5-4125-952E-C2D58B78C98A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7AA6A-9EBA-4903-8FC3-BFE0ACE7B2CE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56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BB09-5F23-4596-9E8C-3FEB77A01773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0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6EA91-2085-4720-AFA3-666E6DED65C9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1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62AC1-9D7A-4E2A-A3DE-B57666525055}" type="datetime1">
              <a:rPr lang="en-US" smtClean="0"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60582" y="1417638"/>
            <a:ext cx="9022836" cy="228600"/>
            <a:chOff x="65849" y="1525834"/>
            <a:chExt cx="9022836" cy="228600"/>
          </a:xfrm>
        </p:grpSpPr>
        <p:sp>
          <p:nvSpPr>
            <p:cNvPr id="8" name="Rectangle 7"/>
            <p:cNvSpPr/>
            <p:nvPr userDrawn="1"/>
          </p:nvSpPr>
          <p:spPr>
            <a:xfrm>
              <a:off x="3254819" y="1525834"/>
              <a:ext cx="5833866" cy="228600"/>
            </a:xfrm>
            <a:prstGeom prst="rect">
              <a:avLst/>
            </a:prstGeom>
            <a:solidFill>
              <a:srgbClr val="1A36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5849" y="1525834"/>
              <a:ext cx="1533407" cy="228600"/>
            </a:xfrm>
            <a:prstGeom prst="rect">
              <a:avLst/>
            </a:prstGeom>
            <a:solidFill>
              <a:srgbClr val="86A1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1665107" y="1525834"/>
              <a:ext cx="1533407" cy="228600"/>
            </a:xfrm>
            <a:prstGeom prst="rect">
              <a:avLst/>
            </a:prstGeom>
            <a:solidFill>
              <a:srgbClr val="D7DE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143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264368" y="5215944"/>
            <a:ext cx="5817463" cy="1557394"/>
          </a:xfrm>
          <a:prstGeom prst="rect">
            <a:avLst/>
          </a:prstGeom>
          <a:solidFill>
            <a:srgbClr val="1A36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9032" y="1851819"/>
            <a:ext cx="5568134" cy="3080519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endParaRPr lang="en-US" sz="2000" b="1" dirty="0" smtClean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r>
              <a:rPr lang="en-US" sz="3900" dirty="0" smtClean="0">
                <a:solidFill>
                  <a:srgbClr val="000000"/>
                </a:solidFill>
              </a:rPr>
              <a:t>Zoning Text Amendment:</a:t>
            </a:r>
          </a:p>
          <a:p>
            <a:pPr algn="r">
              <a:spcBef>
                <a:spcPts val="0"/>
              </a:spcBef>
            </a:pPr>
            <a:r>
              <a:rPr lang="en-US" sz="3900" dirty="0" smtClean="0">
                <a:solidFill>
                  <a:srgbClr val="000000"/>
                </a:solidFill>
              </a:rPr>
              <a:t>Work/Live Units in Manufacturing Subzone B</a:t>
            </a:r>
            <a:endParaRPr lang="en-US" sz="3900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849" y="5215944"/>
            <a:ext cx="3132666" cy="1557394"/>
          </a:xfrm>
          <a:prstGeom prst="rect">
            <a:avLst/>
          </a:prstGeom>
          <a:solidFill>
            <a:srgbClr val="88A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49" y="1409251"/>
            <a:ext cx="3132666" cy="3675665"/>
          </a:xfrm>
          <a:prstGeom prst="rect">
            <a:avLst/>
          </a:prstGeom>
          <a:solidFill>
            <a:srgbClr val="D7DE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34310" y="5411972"/>
            <a:ext cx="524818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Stacie Pratschner, AICP, RPA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Community Development Director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City of Blaine Community Development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773" y="1486142"/>
            <a:ext cx="27006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849" y="2493818"/>
            <a:ext cx="31326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June 14 at </a:t>
            </a:r>
            <a:r>
              <a:rPr lang="en-US" sz="2000" b="1" dirty="0" smtClean="0"/>
              <a:t>6 </a:t>
            </a:r>
            <a:r>
              <a:rPr lang="en-US" sz="2000" b="1" dirty="0" smtClean="0"/>
              <a:t>PM</a:t>
            </a:r>
          </a:p>
          <a:p>
            <a:endParaRPr lang="en-US" sz="2000" b="1" dirty="0"/>
          </a:p>
          <a:p>
            <a:r>
              <a:rPr lang="en-US" sz="2000" b="1" dirty="0" smtClean="0"/>
              <a:t>Zoom Meeting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-6700" y="901367"/>
            <a:ext cx="8560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Planning Commission Public Hearing</a:t>
            </a:r>
            <a:endParaRPr lang="en-US" sz="3200" b="1" dirty="0"/>
          </a:p>
        </p:txBody>
      </p:sp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447" y="5340053"/>
            <a:ext cx="1132941" cy="863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282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0891" y="52453"/>
            <a:ext cx="8697691" cy="1440382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3200" b="1" dirty="0" smtClean="0">
                <a:latin typeface="+mn-lt"/>
              </a:rPr>
              <a:t>Presentation Outline</a:t>
            </a:r>
            <a:endParaRPr lang="en-US" sz="32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77788346"/>
              </p:ext>
            </p:extLst>
          </p:nvPr>
        </p:nvGraphicFramePr>
        <p:xfrm>
          <a:off x="1208409" y="1804524"/>
          <a:ext cx="6940269" cy="4693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04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2589" y="71919"/>
            <a:ext cx="8634211" cy="1371600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3200" b="1" dirty="0" smtClean="0">
                <a:latin typeface="+mn-lt"/>
              </a:rPr>
              <a:t>Timeline of </a:t>
            </a:r>
            <a:r>
              <a:rPr lang="en-US" sz="3200" b="1" dirty="0" smtClean="0">
                <a:latin typeface="+mn-lt"/>
              </a:rPr>
              <a:t>Amendments to Chapter 17.14 BMC</a:t>
            </a:r>
            <a:endParaRPr lang="en-US" sz="32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634385"/>
              </p:ext>
            </p:extLst>
          </p:nvPr>
        </p:nvGraphicFramePr>
        <p:xfrm>
          <a:off x="241851" y="2146695"/>
          <a:ext cx="8753061" cy="3919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573"/>
                <a:gridCol w="3793445"/>
                <a:gridCol w="3590043"/>
              </a:tblGrid>
              <a:tr h="721323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Chapter 17.04 BMC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Actions</a:t>
                      </a:r>
                      <a:endParaRPr lang="en-US" dirty="0"/>
                    </a:p>
                  </a:txBody>
                  <a:tcPr/>
                </a:tc>
              </a:tr>
              <a:tr h="5056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February 22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City Council Deliberations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Adopt Resolution</a:t>
                      </a:r>
                      <a:r>
                        <a:rPr lang="en-US" sz="1600" baseline="0" dirty="0" smtClean="0"/>
                        <a:t> #</a:t>
                      </a:r>
                      <a:r>
                        <a:rPr lang="en-US" sz="1600" baseline="0" dirty="0" smtClean="0"/>
                        <a:t>1843-21</a:t>
                      </a:r>
                      <a:endParaRPr lang="en-US" sz="1600" dirty="0"/>
                    </a:p>
                  </a:txBody>
                  <a:tcPr/>
                </a:tc>
              </a:tr>
              <a:tr h="4104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March 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Conduct SEPA Review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Determination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of Non-Significance</a:t>
                      </a:r>
                      <a:endParaRPr lang="en-US" sz="1600" dirty="0"/>
                    </a:p>
                  </a:txBody>
                  <a:tcPr/>
                </a:tc>
              </a:tr>
              <a:tr h="38206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March</a:t>
                      </a:r>
                      <a:r>
                        <a:rPr lang="en-US" sz="1600" baseline="0" dirty="0" smtClean="0"/>
                        <a:t> 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Planning</a:t>
                      </a:r>
                      <a:r>
                        <a:rPr lang="en-US" sz="1600" baseline="0" dirty="0" smtClean="0"/>
                        <a:t> Commission Study Session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Introduce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the proposed amendment.</a:t>
                      </a:r>
                      <a:endParaRPr lang="en-US" sz="1600" dirty="0"/>
                    </a:p>
                  </a:txBody>
                  <a:tcPr/>
                </a:tc>
              </a:tr>
              <a:tr h="4273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April 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Department of Commerce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60-day Notice of Intent</a:t>
                      </a:r>
                      <a:r>
                        <a:rPr lang="en-US" sz="1600" baseline="0" dirty="0" smtClean="0"/>
                        <a:t> issued.</a:t>
                      </a:r>
                      <a:endParaRPr lang="en-US" sz="1600" dirty="0"/>
                    </a:p>
                  </a:txBody>
                  <a:tcPr/>
                </a:tc>
              </a:tr>
              <a:tr h="4770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April 22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Planning</a:t>
                      </a:r>
                      <a:r>
                        <a:rPr lang="en-US" sz="1600" baseline="0" dirty="0" smtClean="0"/>
                        <a:t> Commission Study Session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Discuss zoning</a:t>
                      </a:r>
                      <a:r>
                        <a:rPr lang="en-US" sz="1600" baseline="0" dirty="0" smtClean="0"/>
                        <a:t> text amendment language.</a:t>
                      </a:r>
                      <a:endParaRPr lang="en-US" sz="1600" dirty="0"/>
                    </a:p>
                  </a:txBody>
                  <a:tcPr/>
                </a:tc>
              </a:tr>
              <a:tr h="4658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April 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Notice</a:t>
                      </a:r>
                      <a:r>
                        <a:rPr lang="en-US" sz="1600" baseline="0" dirty="0" smtClean="0"/>
                        <a:t> of Public Hearing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Published</a:t>
                      </a:r>
                      <a:r>
                        <a:rPr lang="en-US" sz="1600" baseline="0" dirty="0" smtClean="0"/>
                        <a:t> and posted.</a:t>
                      </a:r>
                      <a:endParaRPr lang="en-US" sz="1600" dirty="0"/>
                    </a:p>
                  </a:txBody>
                  <a:tcPr/>
                </a:tc>
              </a:tr>
              <a:tr h="42738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May 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Planning Commission Public Hearing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Recorded motion. 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70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89" y="1712205"/>
            <a:ext cx="3876312" cy="5018549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Purpose:</a:t>
            </a:r>
          </a:p>
          <a:p>
            <a:pPr lvl="1"/>
            <a:r>
              <a:rPr lang="en-US" dirty="0" smtClean="0"/>
              <a:t>Reduced commutes.</a:t>
            </a:r>
          </a:p>
          <a:p>
            <a:pPr lvl="1"/>
            <a:r>
              <a:rPr lang="en-US" dirty="0" smtClean="0"/>
              <a:t>Fosters </a:t>
            </a:r>
            <a:r>
              <a:rPr lang="en-US" dirty="0"/>
              <a:t>innovation and incubates </a:t>
            </a:r>
            <a:r>
              <a:rPr lang="en-US" dirty="0" smtClean="0"/>
              <a:t>businesses.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Revise </a:t>
            </a:r>
            <a:r>
              <a:rPr lang="en-US" dirty="0"/>
              <a:t>Manufacturing Subzone B zone to permit </a:t>
            </a:r>
            <a:r>
              <a:rPr lang="en-US" dirty="0" smtClean="0"/>
              <a:t>work-live </a:t>
            </a:r>
            <a:r>
              <a:rPr lang="en-US" dirty="0" smtClean="0"/>
              <a:t>units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4318" y="865413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Municipal Code Amendment Proposal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193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5878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latin typeface="+mn-lt"/>
              </a:rPr>
              <a:t>Planning Commission Recorded Motion</a:t>
            </a:r>
            <a:endParaRPr lang="en-US" sz="3200" b="1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950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Work/Live: </a:t>
            </a:r>
            <a:r>
              <a:rPr lang="en-US" dirty="0" smtClean="0"/>
              <a:t>Permitted Use</a:t>
            </a:r>
            <a:endParaRPr lang="en-US" dirty="0" smtClean="0"/>
          </a:p>
          <a:p>
            <a:r>
              <a:rPr lang="en-US" dirty="0" smtClean="0"/>
              <a:t>Development standards:</a:t>
            </a:r>
          </a:p>
          <a:p>
            <a:pPr lvl="1"/>
            <a:r>
              <a:rPr lang="en-US" dirty="0" smtClean="0"/>
              <a:t>Nonresidential </a:t>
            </a:r>
            <a:r>
              <a:rPr lang="en-US" dirty="0" smtClean="0"/>
              <a:t>uses.</a:t>
            </a:r>
            <a:endParaRPr lang="en-US" dirty="0" smtClean="0"/>
          </a:p>
          <a:p>
            <a:pPr lvl="1"/>
            <a:r>
              <a:rPr lang="en-US" dirty="0" smtClean="0"/>
              <a:t>Business </a:t>
            </a:r>
            <a:r>
              <a:rPr lang="en-US" dirty="0" smtClean="0"/>
              <a:t>license for nonresidential </a:t>
            </a:r>
            <a:r>
              <a:rPr lang="en-US" dirty="0" smtClean="0"/>
              <a:t>use.</a:t>
            </a:r>
            <a:endParaRPr lang="en-US" dirty="0" smtClean="0"/>
          </a:p>
          <a:p>
            <a:pPr lvl="1"/>
            <a:r>
              <a:rPr lang="en-US" dirty="0" smtClean="0"/>
              <a:t>Number </a:t>
            </a:r>
            <a:r>
              <a:rPr lang="en-US" dirty="0"/>
              <a:t>of work/live </a:t>
            </a:r>
            <a:r>
              <a:rPr lang="en-US" dirty="0" smtClean="0"/>
              <a:t>units.</a:t>
            </a:r>
            <a:endParaRPr lang="en-US" dirty="0"/>
          </a:p>
          <a:p>
            <a:pPr lvl="1"/>
            <a:r>
              <a:rPr lang="en-US" dirty="0"/>
              <a:t>Cap on % of the area used for residential </a:t>
            </a:r>
            <a:r>
              <a:rPr lang="en-US" dirty="0" smtClean="0"/>
              <a:t>purposes.</a:t>
            </a:r>
            <a:endParaRPr lang="en-US" dirty="0" smtClean="0"/>
          </a:p>
          <a:p>
            <a:pPr lvl="1"/>
            <a:r>
              <a:rPr lang="en-US" dirty="0" smtClean="0"/>
              <a:t>Residential occupancy </a:t>
            </a:r>
            <a:r>
              <a:rPr lang="en-US" dirty="0" smtClean="0"/>
              <a:t>limitations.</a:t>
            </a:r>
            <a:endParaRPr lang="en-US" dirty="0" smtClean="0"/>
          </a:p>
          <a:p>
            <a:pPr lvl="1"/>
            <a:r>
              <a:rPr lang="en-US" dirty="0" smtClean="0"/>
              <a:t>Restriction on </a:t>
            </a:r>
            <a:r>
              <a:rPr lang="en-US" dirty="0" smtClean="0"/>
              <a:t>sales.</a:t>
            </a:r>
            <a:endParaRPr lang="en-US" dirty="0" smtClean="0"/>
          </a:p>
          <a:p>
            <a:pPr lvl="1"/>
            <a:r>
              <a:rPr lang="en-US" dirty="0"/>
              <a:t>Deed </a:t>
            </a:r>
            <a:r>
              <a:rPr lang="en-US" dirty="0" smtClean="0"/>
              <a:t>restriction.</a:t>
            </a:r>
            <a:endParaRPr lang="en-US" dirty="0" smtClean="0"/>
          </a:p>
          <a:p>
            <a:pPr lvl="1"/>
            <a:r>
              <a:rPr lang="en-US" dirty="0" smtClean="0"/>
              <a:t>Buffering </a:t>
            </a:r>
            <a:r>
              <a:rPr lang="en-US" dirty="0" smtClean="0"/>
              <a:t>standards.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22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3016"/>
            <a:ext cx="8899071" cy="1371600"/>
          </a:xfrm>
        </p:spPr>
        <p:txBody>
          <a:bodyPr anchor="b">
            <a:normAutofit/>
          </a:bodyPr>
          <a:lstStyle/>
          <a:p>
            <a:pPr algn="l"/>
            <a:r>
              <a:rPr lang="en-US" sz="3200" b="1" dirty="0" smtClean="0">
                <a:latin typeface="+mn-lt"/>
              </a:rPr>
              <a:t>Criteria for Analyzing Amendments: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BMC 17.04.050.B.4</a:t>
            </a:r>
            <a:endParaRPr lang="en-US" sz="32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23169918"/>
              </p:ext>
            </p:extLst>
          </p:nvPr>
        </p:nvGraphicFramePr>
        <p:xfrm>
          <a:off x="735705" y="1397000"/>
          <a:ext cx="7162800" cy="495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791836" y="6353299"/>
            <a:ext cx="5050538" cy="531056"/>
            <a:chOff x="2606896" y="6471157"/>
            <a:chExt cx="5050538" cy="531056"/>
          </a:xfrm>
        </p:grpSpPr>
        <p:sp>
          <p:nvSpPr>
            <p:cNvPr id="9" name="TextBox 8"/>
            <p:cNvSpPr txBox="1"/>
            <p:nvPr/>
          </p:nvSpPr>
          <p:spPr>
            <a:xfrm>
              <a:off x="5879997" y="6565612"/>
              <a:ext cx="177743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= Not Consistent </a:t>
              </a:r>
              <a:endParaRPr lang="en-US" sz="1600" dirty="0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606896" y="6471157"/>
              <a:ext cx="1903015" cy="479675"/>
              <a:chOff x="457200" y="5876674"/>
              <a:chExt cx="1903015" cy="479675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1013810" y="5999183"/>
                <a:ext cx="134640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= Consistent </a:t>
                </a:r>
                <a:endParaRPr lang="en-US" sz="1600" dirty="0"/>
              </a:p>
            </p:txBody>
          </p:sp>
          <p:pic>
            <p:nvPicPr>
              <p:cNvPr id="13" name="Picture 5" descr="Image result for green check mark graphic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200" y="5876674"/>
                <a:ext cx="488336" cy="4796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" name="Picture 6" descr="X Wrong Cross No Clip Art at Clker.com - vector clip art online, royalty  free &amp; public domain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5488" y="6486448"/>
              <a:ext cx="581690" cy="5157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4" name="Picture 5" descr="Image result for green check mark graphic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322" y="1397000"/>
            <a:ext cx="711906" cy="69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5" descr="Image result for green check mark graphic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320" y="1296922"/>
            <a:ext cx="711906" cy="69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90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58488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Recommendation to Adopt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9000"/>
              </a:lnSpc>
              <a:buNone/>
            </a:pPr>
            <a:r>
              <a:rPr lang="en-US" dirty="0" smtClean="0"/>
              <a:t>BMC 17.04.050(B)(7):</a:t>
            </a:r>
            <a:endParaRPr lang="en-US" dirty="0"/>
          </a:p>
          <a:p>
            <a:pPr>
              <a:lnSpc>
                <a:spcPct val="119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By ordinance, adopt the amendments.</a:t>
            </a:r>
          </a:p>
          <a:p>
            <a:pPr>
              <a:lnSpc>
                <a:spcPct val="119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By motion, reject the amendments. </a:t>
            </a:r>
          </a:p>
          <a:p>
            <a:pPr>
              <a:lnSpc>
                <a:spcPct val="119000"/>
              </a:lnSpc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By resolution, remand the amendments back to the Planning Commission. </a:t>
            </a:r>
          </a:p>
          <a:p>
            <a:pPr>
              <a:lnSpc>
                <a:spcPct val="119000"/>
              </a:lnSpc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Hold a City Council public hearing and depart from the recommendations.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41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264368" y="5233439"/>
            <a:ext cx="5817463" cy="1557394"/>
          </a:xfrm>
          <a:prstGeom prst="rect">
            <a:avLst/>
          </a:prstGeom>
          <a:solidFill>
            <a:srgbClr val="1A36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1948" y="1920057"/>
            <a:ext cx="5568134" cy="308051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000000"/>
                </a:solidFill>
                <a:cs typeface="Arial Black"/>
              </a:rPr>
              <a:t>For Additional Information:</a:t>
            </a:r>
          </a:p>
          <a:p>
            <a:pPr algn="r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  </a:t>
            </a:r>
          </a:p>
          <a:p>
            <a:pPr algn="l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cs typeface="Arial Black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Call Stacie Pratschner at 360-332-8311</a:t>
            </a:r>
          </a:p>
          <a:p>
            <a:pPr algn="l">
              <a:spcBef>
                <a:spcPts val="0"/>
              </a:spcBef>
            </a:pPr>
            <a:endParaRPr lang="en-US" sz="2400" b="1" dirty="0" smtClean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 Email </a:t>
            </a:r>
            <a:r>
              <a:rPr lang="en-US" sz="2400" b="1" dirty="0">
                <a:solidFill>
                  <a:srgbClr val="000000"/>
                </a:solidFill>
                <a:cs typeface="Arial Black"/>
              </a:rPr>
              <a:t>to </a:t>
            </a: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spratschner@cityofblaine.com</a:t>
            </a: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endParaRPr lang="en-US" sz="2400" b="1" dirty="0" smtClean="0">
              <a:solidFill>
                <a:srgbClr val="000000"/>
              </a:solidFill>
              <a:cs typeface="Arial Black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849" y="5215944"/>
            <a:ext cx="3132666" cy="1557394"/>
          </a:xfrm>
          <a:prstGeom prst="rect">
            <a:avLst/>
          </a:prstGeom>
          <a:solidFill>
            <a:srgbClr val="88A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49" y="1409251"/>
            <a:ext cx="3132666" cy="3675665"/>
          </a:xfrm>
          <a:prstGeom prst="rect">
            <a:avLst/>
          </a:prstGeom>
          <a:solidFill>
            <a:srgbClr val="D7DE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72666" y="5411972"/>
            <a:ext cx="53098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Stacie Pratschner, AICP, RPA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Community Development Director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City of Blaine Community Development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81" y="1673477"/>
            <a:ext cx="31326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 smtClean="0"/>
              <a:t>City website: </a:t>
            </a:r>
          </a:p>
          <a:p>
            <a:endParaRPr lang="en-US" sz="2400" b="1" dirty="0"/>
          </a:p>
          <a:p>
            <a:r>
              <a:rPr lang="en-US" sz="2400" b="1" dirty="0" smtClean="0">
                <a:solidFill>
                  <a:srgbClr val="1D239F"/>
                </a:solidFill>
              </a:rPr>
              <a:t>www.cityofblaine.com</a:t>
            </a:r>
            <a:r>
              <a:rPr lang="en-US" sz="2000" b="1" dirty="0" smtClean="0">
                <a:solidFill>
                  <a:srgbClr val="1D239F"/>
                </a:solidFill>
              </a:rPr>
              <a:t> </a:t>
            </a:r>
            <a:endParaRPr lang="en-US" sz="2000" b="1" dirty="0" smtClean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609" y="5340053"/>
            <a:ext cx="1132941" cy="863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5"/>
          <p:cNvSpPr/>
          <p:nvPr/>
        </p:nvSpPr>
        <p:spPr>
          <a:xfrm>
            <a:off x="4686" y="942922"/>
            <a:ext cx="6005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City of Blaine Planning Commission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402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001729d-95b1-4eb4-8fec-e6363d62dab5">DNR53RKXWQDQ-132-7693</_dlc_DocId>
    <_dlc_DocIdUrl xmlns="d001729d-95b1-4eb4-8fec-e6363d62dab5">
      <Url>http://sharepoint/Planning/_layouts/15/DocIdRedir.aspx?ID=DNR53RKXWQDQ-132-7693</Url>
      <Description>DNR53RKXWQDQ-132-7693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D7FFEE5A703F42913FFBD88D357A72" ma:contentTypeVersion="1" ma:contentTypeDescription="Create a new document." ma:contentTypeScope="" ma:versionID="afc7409f99e5ca3af7c7eb03e93243b6">
  <xsd:schema xmlns:xsd="http://www.w3.org/2001/XMLSchema" xmlns:xs="http://www.w3.org/2001/XMLSchema" xmlns:p="http://schemas.microsoft.com/office/2006/metadata/properties" xmlns:ns2="d001729d-95b1-4eb4-8fec-e6363d62dab5" targetNamespace="http://schemas.microsoft.com/office/2006/metadata/properties" ma:root="true" ma:fieldsID="64aee1a1174c6b03e362bc1c13604f76" ns2:_="">
    <xsd:import namespace="d001729d-95b1-4eb4-8fec-e6363d62dab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1729d-95b1-4eb4-8fec-e6363d62dab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11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D07EF6-F9F3-4E97-8811-86F17433DEB5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d001729d-95b1-4eb4-8fec-e6363d62dab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BEE2FFC-98C0-4EE3-9D43-776984E9ABA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50AAA3B-4CE5-487B-A629-B86E113A6D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1729d-95b1-4eb4-8fec-e6363d62da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55BC076-8EEB-4D0A-ABC8-C46010D86FE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7199</TotalTime>
  <Words>761</Words>
  <Application>Microsoft Office PowerPoint</Application>
  <PresentationFormat>On-screen Show (4:3)</PresentationFormat>
  <Paragraphs>141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Presentation Outline</vt:lpstr>
      <vt:lpstr>Timeline of Amendments to Chapter 17.14 BMC</vt:lpstr>
      <vt:lpstr>PowerPoint Presentation</vt:lpstr>
      <vt:lpstr>Planning Commission Recorded Motion</vt:lpstr>
      <vt:lpstr>Criteria for Analyzing Amendments:  BMC 17.04.050.B.4</vt:lpstr>
      <vt:lpstr>Recommendation to Adopt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 INTRODUCTION</dc:title>
  <dc:creator>Anne Fritzel</dc:creator>
  <cp:lastModifiedBy>Stacie Pratschner</cp:lastModifiedBy>
  <cp:revision>265</cp:revision>
  <cp:lastPrinted>2019-12-12T23:54:17Z</cp:lastPrinted>
  <dcterms:created xsi:type="dcterms:W3CDTF">2014-03-18T06:14:22Z</dcterms:created>
  <dcterms:modified xsi:type="dcterms:W3CDTF">2021-06-11T22:27:03Z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0x010100F1D7FFEE5A703F42913FFBD88D357A72</vt:lpwstr>
  </property>
  <property fmtid="{D5CDD505-2E9C-101B-9397-08002B2CF9AE}" pid="3" name="_dlc_DocIdItemGuid">
    <vt:lpwstr>f7adc840-9b61-495e-8aaa-cca7f15cfa3c</vt:lpwstr>
  </property>
</Properties>
</file>