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515" r:id="rId6"/>
    <p:sldId id="573" r:id="rId7"/>
    <p:sldId id="571" r:id="rId8"/>
    <p:sldId id="569" r:id="rId9"/>
    <p:sldId id="574" r:id="rId10"/>
    <p:sldId id="575" r:id="rId11"/>
    <p:sldId id="576" r:id="rId12"/>
    <p:sldId id="55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39F"/>
    <a:srgbClr val="ACB9A3"/>
    <a:srgbClr val="86A13C"/>
    <a:srgbClr val="1A3662"/>
    <a:srgbClr val="D7DEEA"/>
    <a:srgbClr val="0F0C54"/>
    <a:srgbClr val="93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80" autoAdjust="0"/>
    <p:restoredTop sz="82960" autoAdjust="0"/>
  </p:normalViewPr>
  <p:slideViewPr>
    <p:cSldViewPr snapToGrid="0" snapToObjects="1">
      <p:cViewPr>
        <p:scale>
          <a:sx n="60" d="100"/>
          <a:sy n="60" d="100"/>
        </p:scale>
        <p:origin x="-4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7F0CF-79BB-4D22-BBFE-52F54F98E9E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65D30FF-FB99-45B7-99E7-39AB799731DC}">
      <dgm:prSet phldrT="[Text]" custT="1"/>
      <dgm:spPr/>
      <dgm:t>
        <a:bodyPr/>
        <a:lstStyle/>
        <a:p>
          <a:r>
            <a:rPr lang="en-US" sz="2000" dirty="0" smtClean="0"/>
            <a:t>Summary of Impacts </a:t>
          </a:r>
          <a:endParaRPr lang="en-US" sz="2000" dirty="0"/>
        </a:p>
      </dgm:t>
    </dgm:pt>
    <dgm:pt modelId="{4E0855D0-E75F-4595-88FE-D3841DC91FE0}" type="parTrans" cxnId="{25DF0756-6CC9-4039-86E7-850DB5F330DC}">
      <dgm:prSet/>
      <dgm:spPr/>
      <dgm:t>
        <a:bodyPr/>
        <a:lstStyle/>
        <a:p>
          <a:endParaRPr lang="en-US"/>
        </a:p>
      </dgm:t>
    </dgm:pt>
    <dgm:pt modelId="{11679B23-D0D9-402B-B174-14E92C20EFEA}" type="sibTrans" cxnId="{25DF0756-6CC9-4039-86E7-850DB5F330DC}">
      <dgm:prSet/>
      <dgm:spPr/>
      <dgm:t>
        <a:bodyPr/>
        <a:lstStyle/>
        <a:p>
          <a:endParaRPr lang="en-US"/>
        </a:p>
      </dgm:t>
    </dgm:pt>
    <dgm:pt modelId="{D680B677-4295-46BD-8FA3-F36CFD843812}">
      <dgm:prSet phldrT="[Text]" custT="1"/>
      <dgm:spPr/>
      <dgm:t>
        <a:bodyPr/>
        <a:lstStyle/>
        <a:p>
          <a:r>
            <a:rPr lang="en-US" sz="2000" dirty="0" smtClean="0"/>
            <a:t>Description by Park Areas: 1, 2, and 3</a:t>
          </a:r>
          <a:endParaRPr lang="en-US" sz="2000" dirty="0"/>
        </a:p>
      </dgm:t>
    </dgm:pt>
    <dgm:pt modelId="{95B04B28-A90B-4E0C-A9DA-2DEFA923FF58}" type="parTrans" cxnId="{0B5513F4-4479-420B-8510-3D4E2B5D5CA7}">
      <dgm:prSet/>
      <dgm:spPr/>
      <dgm:t>
        <a:bodyPr/>
        <a:lstStyle/>
        <a:p>
          <a:endParaRPr lang="en-US"/>
        </a:p>
      </dgm:t>
    </dgm:pt>
    <dgm:pt modelId="{984F6251-21F3-4EF3-AD6B-86D4F4CA3FA2}" type="sibTrans" cxnId="{0B5513F4-4479-420B-8510-3D4E2B5D5CA7}">
      <dgm:prSet/>
      <dgm:spPr/>
      <dgm:t>
        <a:bodyPr/>
        <a:lstStyle/>
        <a:p>
          <a:endParaRPr lang="en-US"/>
        </a:p>
      </dgm:t>
    </dgm:pt>
    <dgm:pt modelId="{842F205A-342E-4BDE-A116-927D2E81FFF3}">
      <dgm:prSet phldrT="[Text]" custT="1"/>
      <dgm:spPr/>
      <dgm:t>
        <a:bodyPr/>
        <a:lstStyle/>
        <a:p>
          <a:r>
            <a:rPr lang="en-US" sz="2000" dirty="0" smtClean="0"/>
            <a:t> </a:t>
          </a:r>
          <a:r>
            <a:rPr lang="en-US" sz="2000" dirty="0" smtClean="0"/>
            <a:t>Action Alternatives</a:t>
          </a:r>
          <a:endParaRPr lang="en-US" sz="2000" dirty="0" smtClean="0"/>
        </a:p>
      </dgm:t>
    </dgm:pt>
    <dgm:pt modelId="{73F262EC-8B98-4825-90AF-4CF0251A0B2F}" type="parTrans" cxnId="{E46E0B1C-1160-4649-B47A-6DF1D0C89BF2}">
      <dgm:prSet/>
      <dgm:spPr/>
      <dgm:t>
        <a:bodyPr/>
        <a:lstStyle/>
        <a:p>
          <a:endParaRPr lang="en-US"/>
        </a:p>
      </dgm:t>
    </dgm:pt>
    <dgm:pt modelId="{8D44A079-25BF-4F6E-961A-800B2B1BC59F}" type="sibTrans" cxnId="{E46E0B1C-1160-4649-B47A-6DF1D0C89BF2}">
      <dgm:prSet/>
      <dgm:spPr/>
      <dgm:t>
        <a:bodyPr/>
        <a:lstStyle/>
        <a:p>
          <a:endParaRPr lang="en-US"/>
        </a:p>
      </dgm:t>
    </dgm:pt>
    <dgm:pt modelId="{F50F7571-31C6-420A-BE4F-32512078341B}">
      <dgm:prSet custT="1"/>
      <dgm:spPr/>
      <dgm:t>
        <a:bodyPr/>
        <a:lstStyle/>
        <a:p>
          <a:r>
            <a:rPr lang="en-US" sz="2000" dirty="0" smtClean="0"/>
            <a:t> Next </a:t>
          </a:r>
          <a:r>
            <a:rPr lang="en-US" sz="2000" dirty="0" smtClean="0"/>
            <a:t>Steps</a:t>
          </a:r>
          <a:endParaRPr lang="en-US" sz="2000" dirty="0"/>
        </a:p>
      </dgm:t>
    </dgm:pt>
    <dgm:pt modelId="{A170C3AA-E596-4ACF-B32C-2E05A631029A}" type="parTrans" cxnId="{4A634A23-BBB2-4307-A1C5-061C405E7F5D}">
      <dgm:prSet/>
      <dgm:spPr/>
      <dgm:t>
        <a:bodyPr/>
        <a:lstStyle/>
        <a:p>
          <a:endParaRPr lang="en-US"/>
        </a:p>
      </dgm:t>
    </dgm:pt>
    <dgm:pt modelId="{EF2C3C29-514E-4E72-B0E7-B244C063695F}" type="sibTrans" cxnId="{4A634A23-BBB2-4307-A1C5-061C405E7F5D}">
      <dgm:prSet/>
      <dgm:spPr/>
      <dgm:t>
        <a:bodyPr/>
        <a:lstStyle/>
        <a:p>
          <a:endParaRPr lang="en-US"/>
        </a:p>
      </dgm:t>
    </dgm:pt>
    <dgm:pt modelId="{A4937CB5-D52C-4670-9570-33A12251FD98}">
      <dgm:prSet/>
      <dgm:spPr/>
      <dgm:t>
        <a:bodyPr/>
        <a:lstStyle/>
        <a:p>
          <a:endParaRPr lang="en-US" dirty="0"/>
        </a:p>
      </dgm:t>
    </dgm:pt>
    <dgm:pt modelId="{0996B5B0-E210-4A53-850E-73956408F675}" type="parTrans" cxnId="{C109CFD4-22D0-4E45-8026-B61BD9A26E75}">
      <dgm:prSet/>
      <dgm:spPr/>
      <dgm:t>
        <a:bodyPr/>
        <a:lstStyle/>
        <a:p>
          <a:endParaRPr lang="en-US"/>
        </a:p>
      </dgm:t>
    </dgm:pt>
    <dgm:pt modelId="{FFE29ABF-6876-445C-8981-CEA62713E781}" type="sibTrans" cxnId="{C109CFD4-22D0-4E45-8026-B61BD9A26E75}">
      <dgm:prSet/>
      <dgm:spPr/>
      <dgm:t>
        <a:bodyPr/>
        <a:lstStyle/>
        <a:p>
          <a:endParaRPr lang="en-US"/>
        </a:p>
      </dgm:t>
    </dgm:pt>
    <dgm:pt modelId="{65C8DD46-2AEE-4C71-A520-F200740558E3}" type="pres">
      <dgm:prSet presAssocID="{8CC7F0CF-79BB-4D22-BBFE-52F54F98E9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37C5E-BDD8-41F8-8F39-32FDEB98EA22}" type="pres">
      <dgm:prSet presAssocID="{665D30FF-FB99-45B7-99E7-39AB799731DC}" presName="parentLin" presStyleCnt="0"/>
      <dgm:spPr/>
    </dgm:pt>
    <dgm:pt modelId="{A184CBD8-2A21-401C-8415-2012789018DD}" type="pres">
      <dgm:prSet presAssocID="{665D30FF-FB99-45B7-99E7-39AB799731D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090A683-4A9C-4509-BD21-8AC0EEBA27BC}" type="pres">
      <dgm:prSet presAssocID="{665D30FF-FB99-45B7-99E7-39AB799731DC}" presName="parentText" presStyleLbl="node1" presStyleIdx="0" presStyleCnt="4" custScaleX="99473" custLinFactNeighborX="2994" custLinFactNeighborY="8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21881-F4E5-42A7-B0F1-C9E00B2E5C62}" type="pres">
      <dgm:prSet presAssocID="{665D30FF-FB99-45B7-99E7-39AB799731DC}" presName="negativeSpace" presStyleCnt="0"/>
      <dgm:spPr/>
    </dgm:pt>
    <dgm:pt modelId="{1CD6CEB2-CE65-4EF1-88AE-09976231549B}" type="pres">
      <dgm:prSet presAssocID="{665D30FF-FB99-45B7-99E7-39AB799731D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69227-9822-4859-92F7-219BAFCDCF82}" type="pres">
      <dgm:prSet presAssocID="{11679B23-D0D9-402B-B174-14E92C20EFEA}" presName="spaceBetweenRectangles" presStyleCnt="0"/>
      <dgm:spPr/>
    </dgm:pt>
    <dgm:pt modelId="{02806F4C-9E8C-4FD2-A0CD-62D35630EA27}" type="pres">
      <dgm:prSet presAssocID="{D680B677-4295-46BD-8FA3-F36CFD843812}" presName="parentLin" presStyleCnt="0"/>
      <dgm:spPr/>
    </dgm:pt>
    <dgm:pt modelId="{F0CE4B1C-555B-4BB5-9A18-C6935F91A2AA}" type="pres">
      <dgm:prSet presAssocID="{D680B677-4295-46BD-8FA3-F36CFD84381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A51FFCA-626A-4787-AFD5-DCCD7CA4E164}" type="pres">
      <dgm:prSet presAssocID="{D680B677-4295-46BD-8FA3-F36CFD843812}" presName="parentText" presStyleLbl="node1" presStyleIdx="1" presStyleCnt="4" custLinFactNeighborX="3372" custLinFactNeighborY="3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65262-3A75-4ED8-80F4-720F8CDBE9CE}" type="pres">
      <dgm:prSet presAssocID="{D680B677-4295-46BD-8FA3-F36CFD843812}" presName="negativeSpace" presStyleCnt="0"/>
      <dgm:spPr/>
    </dgm:pt>
    <dgm:pt modelId="{30F15FB3-DBAD-4D91-A963-73665311A1EA}" type="pres">
      <dgm:prSet presAssocID="{D680B677-4295-46BD-8FA3-F36CFD843812}" presName="childText" presStyleLbl="conFgAcc1" presStyleIdx="1" presStyleCnt="4">
        <dgm:presLayoutVars>
          <dgm:bulletEnabled val="1"/>
        </dgm:presLayoutVars>
      </dgm:prSet>
      <dgm:spPr/>
    </dgm:pt>
    <dgm:pt modelId="{153BDD85-8011-480C-B433-DABCEF7B504A}" type="pres">
      <dgm:prSet presAssocID="{984F6251-21F3-4EF3-AD6B-86D4F4CA3FA2}" presName="spaceBetweenRectangles" presStyleCnt="0"/>
      <dgm:spPr/>
    </dgm:pt>
    <dgm:pt modelId="{6A449CDC-5D6F-4C6C-A721-4C1AC5CFD1D4}" type="pres">
      <dgm:prSet presAssocID="{842F205A-342E-4BDE-A116-927D2E81FFF3}" presName="parentLin" presStyleCnt="0"/>
      <dgm:spPr/>
    </dgm:pt>
    <dgm:pt modelId="{073B8375-97A4-4890-B533-63F98B422E09}" type="pres">
      <dgm:prSet presAssocID="{842F205A-342E-4BDE-A116-927D2E81FFF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60CD9F1-185B-429C-A223-FE4475DC7F90}" type="pres">
      <dgm:prSet presAssocID="{842F205A-342E-4BDE-A116-927D2E81FFF3}" presName="parentText" presStyleLbl="node1" presStyleIdx="2" presStyleCnt="4" custLinFactNeighborX="9628" custLinFactNeighborY="5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5F13B-65E6-4B43-B074-4D79F77AB1D3}" type="pres">
      <dgm:prSet presAssocID="{842F205A-342E-4BDE-A116-927D2E81FFF3}" presName="negativeSpace" presStyleCnt="0"/>
      <dgm:spPr/>
    </dgm:pt>
    <dgm:pt modelId="{F71DE0B7-F686-4FBE-9794-04AFF11A5043}" type="pres">
      <dgm:prSet presAssocID="{842F205A-342E-4BDE-A116-927D2E81FFF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51F8F-7A6B-4C73-8CEF-03687E2548DF}" type="pres">
      <dgm:prSet presAssocID="{8D44A079-25BF-4F6E-961A-800B2B1BC59F}" presName="spaceBetweenRectangles" presStyleCnt="0"/>
      <dgm:spPr/>
    </dgm:pt>
    <dgm:pt modelId="{FDD8B2A1-1D58-45FE-A48E-EB6D7AF7BB07}" type="pres">
      <dgm:prSet presAssocID="{F50F7571-31C6-420A-BE4F-32512078341B}" presName="parentLin" presStyleCnt="0"/>
      <dgm:spPr/>
    </dgm:pt>
    <dgm:pt modelId="{D380E836-A6B5-44D5-8C7E-14AAA49CA952}" type="pres">
      <dgm:prSet presAssocID="{F50F7571-31C6-420A-BE4F-32512078341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5266066-516D-4236-B719-B9807868AF7C}" type="pres">
      <dgm:prSet presAssocID="{F50F7571-31C6-420A-BE4F-32512078341B}" presName="parentText" presStyleLbl="node1" presStyleIdx="3" presStyleCnt="4" custLinFactNeighborX="550" custLinFactNeighborY="6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F9D67-D5E8-4C7F-9C8F-514A5A8178FE}" type="pres">
      <dgm:prSet presAssocID="{F50F7571-31C6-420A-BE4F-32512078341B}" presName="negativeSpace" presStyleCnt="0"/>
      <dgm:spPr/>
    </dgm:pt>
    <dgm:pt modelId="{7B22C55B-E944-4547-B2E6-BBE59E056F7B}" type="pres">
      <dgm:prSet presAssocID="{F50F7571-31C6-420A-BE4F-32512078341B}" presName="childText" presStyleLbl="conFgAcc1" presStyleIdx="3" presStyleCnt="4" custLinFactNeighborY="-35259">
        <dgm:presLayoutVars>
          <dgm:bulletEnabled val="1"/>
        </dgm:presLayoutVars>
      </dgm:prSet>
      <dgm:spPr/>
    </dgm:pt>
  </dgm:ptLst>
  <dgm:cxnLst>
    <dgm:cxn modelId="{E7691489-B4CB-4BC1-AEB4-32FC568CED53}" type="presOf" srcId="{665D30FF-FB99-45B7-99E7-39AB799731DC}" destId="{A184CBD8-2A21-401C-8415-2012789018DD}" srcOrd="0" destOrd="0" presId="urn:microsoft.com/office/officeart/2005/8/layout/list1"/>
    <dgm:cxn modelId="{C109CFD4-22D0-4E45-8026-B61BD9A26E75}" srcId="{665D30FF-FB99-45B7-99E7-39AB799731DC}" destId="{A4937CB5-D52C-4670-9570-33A12251FD98}" srcOrd="0" destOrd="0" parTransId="{0996B5B0-E210-4A53-850E-73956408F675}" sibTransId="{FFE29ABF-6876-445C-8981-CEA62713E781}"/>
    <dgm:cxn modelId="{F6BBE185-E8E5-49CE-B6E4-5FE933AC67C6}" type="presOf" srcId="{D680B677-4295-46BD-8FA3-F36CFD843812}" destId="{1A51FFCA-626A-4787-AFD5-DCCD7CA4E164}" srcOrd="1" destOrd="0" presId="urn:microsoft.com/office/officeart/2005/8/layout/list1"/>
    <dgm:cxn modelId="{526776EE-B0D7-4E65-A762-3D3BD9E91B92}" type="presOf" srcId="{D680B677-4295-46BD-8FA3-F36CFD843812}" destId="{F0CE4B1C-555B-4BB5-9A18-C6935F91A2AA}" srcOrd="0" destOrd="0" presId="urn:microsoft.com/office/officeart/2005/8/layout/list1"/>
    <dgm:cxn modelId="{25DF0756-6CC9-4039-86E7-850DB5F330DC}" srcId="{8CC7F0CF-79BB-4D22-BBFE-52F54F98E9EF}" destId="{665D30FF-FB99-45B7-99E7-39AB799731DC}" srcOrd="0" destOrd="0" parTransId="{4E0855D0-E75F-4595-88FE-D3841DC91FE0}" sibTransId="{11679B23-D0D9-402B-B174-14E92C20EFEA}"/>
    <dgm:cxn modelId="{268680DC-16FD-462F-B3EA-C820F62901FE}" type="presOf" srcId="{665D30FF-FB99-45B7-99E7-39AB799731DC}" destId="{5090A683-4A9C-4509-BD21-8AC0EEBA27BC}" srcOrd="1" destOrd="0" presId="urn:microsoft.com/office/officeart/2005/8/layout/list1"/>
    <dgm:cxn modelId="{2AE46C0A-6BCC-47E7-A4E2-81CFDECCB1C3}" type="presOf" srcId="{F50F7571-31C6-420A-BE4F-32512078341B}" destId="{D380E836-A6B5-44D5-8C7E-14AAA49CA952}" srcOrd="0" destOrd="0" presId="urn:microsoft.com/office/officeart/2005/8/layout/list1"/>
    <dgm:cxn modelId="{0B5513F4-4479-420B-8510-3D4E2B5D5CA7}" srcId="{8CC7F0CF-79BB-4D22-BBFE-52F54F98E9EF}" destId="{D680B677-4295-46BD-8FA3-F36CFD843812}" srcOrd="1" destOrd="0" parTransId="{95B04B28-A90B-4E0C-A9DA-2DEFA923FF58}" sibTransId="{984F6251-21F3-4EF3-AD6B-86D4F4CA3FA2}"/>
    <dgm:cxn modelId="{46AE953E-DFCB-4EDE-A7C9-319901F6C997}" type="presOf" srcId="{F50F7571-31C6-420A-BE4F-32512078341B}" destId="{15266066-516D-4236-B719-B9807868AF7C}" srcOrd="1" destOrd="0" presId="urn:microsoft.com/office/officeart/2005/8/layout/list1"/>
    <dgm:cxn modelId="{EEC79AC8-0C19-4190-A9BF-F46E01FA57D3}" type="presOf" srcId="{842F205A-342E-4BDE-A116-927D2E81FFF3}" destId="{073B8375-97A4-4890-B533-63F98B422E09}" srcOrd="0" destOrd="0" presId="urn:microsoft.com/office/officeart/2005/8/layout/list1"/>
    <dgm:cxn modelId="{A42AFE8A-4852-46BC-B2A6-971470CC6AE2}" type="presOf" srcId="{842F205A-342E-4BDE-A116-927D2E81FFF3}" destId="{060CD9F1-185B-429C-A223-FE4475DC7F90}" srcOrd="1" destOrd="0" presId="urn:microsoft.com/office/officeart/2005/8/layout/list1"/>
    <dgm:cxn modelId="{4A634A23-BBB2-4307-A1C5-061C405E7F5D}" srcId="{8CC7F0CF-79BB-4D22-BBFE-52F54F98E9EF}" destId="{F50F7571-31C6-420A-BE4F-32512078341B}" srcOrd="3" destOrd="0" parTransId="{A170C3AA-E596-4ACF-B32C-2E05A631029A}" sibTransId="{EF2C3C29-514E-4E72-B0E7-B244C063695F}"/>
    <dgm:cxn modelId="{A5FF1148-2CC9-4A20-BFAE-A12D701A3838}" type="presOf" srcId="{8CC7F0CF-79BB-4D22-BBFE-52F54F98E9EF}" destId="{65C8DD46-2AEE-4C71-A520-F200740558E3}" srcOrd="0" destOrd="0" presId="urn:microsoft.com/office/officeart/2005/8/layout/list1"/>
    <dgm:cxn modelId="{E46E0B1C-1160-4649-B47A-6DF1D0C89BF2}" srcId="{8CC7F0CF-79BB-4D22-BBFE-52F54F98E9EF}" destId="{842F205A-342E-4BDE-A116-927D2E81FFF3}" srcOrd="2" destOrd="0" parTransId="{73F262EC-8B98-4825-90AF-4CF0251A0B2F}" sibTransId="{8D44A079-25BF-4F6E-961A-800B2B1BC59F}"/>
    <dgm:cxn modelId="{02496B98-B470-4A53-9706-E04B7652E410}" type="presOf" srcId="{A4937CB5-D52C-4670-9570-33A12251FD98}" destId="{1CD6CEB2-CE65-4EF1-88AE-09976231549B}" srcOrd="0" destOrd="0" presId="urn:microsoft.com/office/officeart/2005/8/layout/list1"/>
    <dgm:cxn modelId="{15B154F5-76D5-453C-BE1F-8C3F0A8B9155}" type="presParOf" srcId="{65C8DD46-2AEE-4C71-A520-F200740558E3}" destId="{D9737C5E-BDD8-41F8-8F39-32FDEB98EA22}" srcOrd="0" destOrd="0" presId="urn:microsoft.com/office/officeart/2005/8/layout/list1"/>
    <dgm:cxn modelId="{F09BDD0F-E335-477A-8208-C315250BB60A}" type="presParOf" srcId="{D9737C5E-BDD8-41F8-8F39-32FDEB98EA22}" destId="{A184CBD8-2A21-401C-8415-2012789018DD}" srcOrd="0" destOrd="0" presId="urn:microsoft.com/office/officeart/2005/8/layout/list1"/>
    <dgm:cxn modelId="{57C0A0BA-67F5-427B-BD58-F8D683E7BE6F}" type="presParOf" srcId="{D9737C5E-BDD8-41F8-8F39-32FDEB98EA22}" destId="{5090A683-4A9C-4509-BD21-8AC0EEBA27BC}" srcOrd="1" destOrd="0" presId="urn:microsoft.com/office/officeart/2005/8/layout/list1"/>
    <dgm:cxn modelId="{9ABD8959-7B3C-4669-A3AE-BC13B9D3C6EC}" type="presParOf" srcId="{65C8DD46-2AEE-4C71-A520-F200740558E3}" destId="{9C121881-F4E5-42A7-B0F1-C9E00B2E5C62}" srcOrd="1" destOrd="0" presId="urn:microsoft.com/office/officeart/2005/8/layout/list1"/>
    <dgm:cxn modelId="{31AE5FD0-3757-4E5E-9DE8-EC464643882E}" type="presParOf" srcId="{65C8DD46-2AEE-4C71-A520-F200740558E3}" destId="{1CD6CEB2-CE65-4EF1-88AE-09976231549B}" srcOrd="2" destOrd="0" presId="urn:microsoft.com/office/officeart/2005/8/layout/list1"/>
    <dgm:cxn modelId="{D622192F-F96C-4E96-AA2D-22518E1EE34C}" type="presParOf" srcId="{65C8DD46-2AEE-4C71-A520-F200740558E3}" destId="{AF869227-9822-4859-92F7-219BAFCDCF82}" srcOrd="3" destOrd="0" presId="urn:microsoft.com/office/officeart/2005/8/layout/list1"/>
    <dgm:cxn modelId="{5A4F0552-24B1-4276-8327-B5191CAE1905}" type="presParOf" srcId="{65C8DD46-2AEE-4C71-A520-F200740558E3}" destId="{02806F4C-9E8C-4FD2-A0CD-62D35630EA27}" srcOrd="4" destOrd="0" presId="urn:microsoft.com/office/officeart/2005/8/layout/list1"/>
    <dgm:cxn modelId="{A743CBDE-3A08-4D69-8EB1-FD3584F17C46}" type="presParOf" srcId="{02806F4C-9E8C-4FD2-A0CD-62D35630EA27}" destId="{F0CE4B1C-555B-4BB5-9A18-C6935F91A2AA}" srcOrd="0" destOrd="0" presId="urn:microsoft.com/office/officeart/2005/8/layout/list1"/>
    <dgm:cxn modelId="{5893F67D-8DD9-44D0-AC24-8EF118270FF8}" type="presParOf" srcId="{02806F4C-9E8C-4FD2-A0CD-62D35630EA27}" destId="{1A51FFCA-626A-4787-AFD5-DCCD7CA4E164}" srcOrd="1" destOrd="0" presId="urn:microsoft.com/office/officeart/2005/8/layout/list1"/>
    <dgm:cxn modelId="{ADF09637-2E66-4F4C-B434-A17FB53EB7FD}" type="presParOf" srcId="{65C8DD46-2AEE-4C71-A520-F200740558E3}" destId="{D4065262-3A75-4ED8-80F4-720F8CDBE9CE}" srcOrd="5" destOrd="0" presId="urn:microsoft.com/office/officeart/2005/8/layout/list1"/>
    <dgm:cxn modelId="{ABB293CE-261C-4A7D-9D7A-D73EFD764976}" type="presParOf" srcId="{65C8DD46-2AEE-4C71-A520-F200740558E3}" destId="{30F15FB3-DBAD-4D91-A963-73665311A1EA}" srcOrd="6" destOrd="0" presId="urn:microsoft.com/office/officeart/2005/8/layout/list1"/>
    <dgm:cxn modelId="{44701BA3-C4E2-47E2-B574-D9B496F668F9}" type="presParOf" srcId="{65C8DD46-2AEE-4C71-A520-F200740558E3}" destId="{153BDD85-8011-480C-B433-DABCEF7B504A}" srcOrd="7" destOrd="0" presId="urn:microsoft.com/office/officeart/2005/8/layout/list1"/>
    <dgm:cxn modelId="{969A8D5E-9B82-4BF0-B83E-C16D6CF5307E}" type="presParOf" srcId="{65C8DD46-2AEE-4C71-A520-F200740558E3}" destId="{6A449CDC-5D6F-4C6C-A721-4C1AC5CFD1D4}" srcOrd="8" destOrd="0" presId="urn:microsoft.com/office/officeart/2005/8/layout/list1"/>
    <dgm:cxn modelId="{0DC904C7-DE8D-4B3B-BD9F-E15850948CF0}" type="presParOf" srcId="{6A449CDC-5D6F-4C6C-A721-4C1AC5CFD1D4}" destId="{073B8375-97A4-4890-B533-63F98B422E09}" srcOrd="0" destOrd="0" presId="urn:microsoft.com/office/officeart/2005/8/layout/list1"/>
    <dgm:cxn modelId="{A093C018-5729-404A-9C3C-4AE2F5CE1DD2}" type="presParOf" srcId="{6A449CDC-5D6F-4C6C-A721-4C1AC5CFD1D4}" destId="{060CD9F1-185B-429C-A223-FE4475DC7F90}" srcOrd="1" destOrd="0" presId="urn:microsoft.com/office/officeart/2005/8/layout/list1"/>
    <dgm:cxn modelId="{DD973BA1-4296-4902-A987-C15A25DD7E23}" type="presParOf" srcId="{65C8DD46-2AEE-4C71-A520-F200740558E3}" destId="{E895F13B-65E6-4B43-B074-4D79F77AB1D3}" srcOrd="9" destOrd="0" presId="urn:microsoft.com/office/officeart/2005/8/layout/list1"/>
    <dgm:cxn modelId="{DB5C82E2-8B0D-4D42-9FC8-32859B725E2C}" type="presParOf" srcId="{65C8DD46-2AEE-4C71-A520-F200740558E3}" destId="{F71DE0B7-F686-4FBE-9794-04AFF11A5043}" srcOrd="10" destOrd="0" presId="urn:microsoft.com/office/officeart/2005/8/layout/list1"/>
    <dgm:cxn modelId="{F6B2E70E-0EAB-4244-B467-9051EF67B825}" type="presParOf" srcId="{65C8DD46-2AEE-4C71-A520-F200740558E3}" destId="{47451F8F-7A6B-4C73-8CEF-03687E2548DF}" srcOrd="11" destOrd="0" presId="urn:microsoft.com/office/officeart/2005/8/layout/list1"/>
    <dgm:cxn modelId="{6BAA1E9E-D83F-4679-AE7F-A26D16C547CA}" type="presParOf" srcId="{65C8DD46-2AEE-4C71-A520-F200740558E3}" destId="{FDD8B2A1-1D58-45FE-A48E-EB6D7AF7BB07}" srcOrd="12" destOrd="0" presId="urn:microsoft.com/office/officeart/2005/8/layout/list1"/>
    <dgm:cxn modelId="{312B798B-7D5C-47C2-9B45-684ECD4201D2}" type="presParOf" srcId="{FDD8B2A1-1D58-45FE-A48E-EB6D7AF7BB07}" destId="{D380E836-A6B5-44D5-8C7E-14AAA49CA952}" srcOrd="0" destOrd="0" presId="urn:microsoft.com/office/officeart/2005/8/layout/list1"/>
    <dgm:cxn modelId="{5A7DB2B7-9641-4D9B-AD98-C5D255D0F1C5}" type="presParOf" srcId="{FDD8B2A1-1D58-45FE-A48E-EB6D7AF7BB07}" destId="{15266066-516D-4236-B719-B9807868AF7C}" srcOrd="1" destOrd="0" presId="urn:microsoft.com/office/officeart/2005/8/layout/list1"/>
    <dgm:cxn modelId="{118093B5-2AE4-478E-A031-8F905E7482B6}" type="presParOf" srcId="{65C8DD46-2AEE-4C71-A520-F200740558E3}" destId="{309F9D67-D5E8-4C7F-9C8F-514A5A8178FE}" srcOrd="13" destOrd="0" presId="urn:microsoft.com/office/officeart/2005/8/layout/list1"/>
    <dgm:cxn modelId="{235EB596-D2F1-4D9D-A207-DED2BABCBA47}" type="presParOf" srcId="{65C8DD46-2AEE-4C71-A520-F200740558E3}" destId="{7B22C55B-E944-4547-B2E6-BBE59E056F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6CEB2-CE65-4EF1-88AE-09976231549B}">
      <dsp:nvSpPr>
        <dsp:cNvPr id="0" name=""/>
        <dsp:cNvSpPr/>
      </dsp:nvSpPr>
      <dsp:spPr>
        <a:xfrm>
          <a:off x="0" y="441929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642" tIns="541528" rIns="53864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</dsp:txBody>
      <dsp:txXfrm>
        <a:off x="0" y="441929"/>
        <a:ext cx="6940269" cy="655200"/>
      </dsp:txXfrm>
    </dsp:sp>
    <dsp:sp modelId="{5090A683-4A9C-4509-BD21-8AC0EEBA27BC}">
      <dsp:nvSpPr>
        <dsp:cNvPr id="0" name=""/>
        <dsp:cNvSpPr/>
      </dsp:nvSpPr>
      <dsp:spPr>
        <a:xfrm>
          <a:off x="357403" y="122495"/>
          <a:ext cx="483258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Summary of Impacts </a:t>
          </a:r>
          <a:endParaRPr lang="en-US" sz="2000" kern="1200" dirty="0"/>
        </a:p>
      </dsp:txBody>
      <dsp:txXfrm>
        <a:off x="394870" y="159962"/>
        <a:ext cx="4757651" cy="692586"/>
      </dsp:txXfrm>
    </dsp:sp>
    <dsp:sp modelId="{30F15FB3-DBAD-4D91-A963-73665311A1EA}">
      <dsp:nvSpPr>
        <dsp:cNvPr id="0" name=""/>
        <dsp:cNvSpPr/>
      </dsp:nvSpPr>
      <dsp:spPr>
        <a:xfrm>
          <a:off x="0" y="1621289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1FFCA-626A-4787-AFD5-DCCD7CA4E164}">
      <dsp:nvSpPr>
        <dsp:cNvPr id="0" name=""/>
        <dsp:cNvSpPr/>
      </dsp:nvSpPr>
      <dsp:spPr>
        <a:xfrm>
          <a:off x="358714" y="1267693"/>
          <a:ext cx="485818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Description by Park Areas: 1, 2, and 3</a:t>
          </a:r>
          <a:endParaRPr lang="en-US" sz="2000" kern="1200" dirty="0"/>
        </a:p>
      </dsp:txBody>
      <dsp:txXfrm>
        <a:off x="396181" y="1305160"/>
        <a:ext cx="4783254" cy="692586"/>
      </dsp:txXfrm>
    </dsp:sp>
    <dsp:sp modelId="{F71DE0B7-F686-4FBE-9794-04AFF11A5043}">
      <dsp:nvSpPr>
        <dsp:cNvPr id="0" name=""/>
        <dsp:cNvSpPr/>
      </dsp:nvSpPr>
      <dsp:spPr>
        <a:xfrm>
          <a:off x="0" y="2800649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CD9F1-185B-429C-A223-FE4475DC7F90}">
      <dsp:nvSpPr>
        <dsp:cNvPr id="0" name=""/>
        <dsp:cNvSpPr/>
      </dsp:nvSpPr>
      <dsp:spPr>
        <a:xfrm>
          <a:off x="380423" y="2458328"/>
          <a:ext cx="485818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kern="1200" dirty="0" smtClean="0"/>
            <a:t>Action Alternatives</a:t>
          </a:r>
          <a:endParaRPr lang="en-US" sz="2000" kern="1200" dirty="0" smtClean="0"/>
        </a:p>
      </dsp:txBody>
      <dsp:txXfrm>
        <a:off x="417890" y="2495795"/>
        <a:ext cx="4783254" cy="692586"/>
      </dsp:txXfrm>
    </dsp:sp>
    <dsp:sp modelId="{7B22C55B-E944-4547-B2E6-BBE59E056F7B}">
      <dsp:nvSpPr>
        <dsp:cNvPr id="0" name=""/>
        <dsp:cNvSpPr/>
      </dsp:nvSpPr>
      <dsp:spPr>
        <a:xfrm>
          <a:off x="0" y="3844700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66066-516D-4236-B719-B9807868AF7C}">
      <dsp:nvSpPr>
        <dsp:cNvPr id="0" name=""/>
        <dsp:cNvSpPr/>
      </dsp:nvSpPr>
      <dsp:spPr>
        <a:xfrm>
          <a:off x="348922" y="3601077"/>
          <a:ext cx="485818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Next </a:t>
          </a:r>
          <a:r>
            <a:rPr lang="en-US" sz="2000" kern="1200" dirty="0" smtClean="0"/>
            <a:t>Steps</a:t>
          </a:r>
          <a:endParaRPr lang="en-US" sz="2000" kern="1200" dirty="0"/>
        </a:p>
      </dsp:txBody>
      <dsp:txXfrm>
        <a:off x="386389" y="3638544"/>
        <a:ext cx="478325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blain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032" y="1851819"/>
            <a:ext cx="5568134" cy="308051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 smtClean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Michael Jones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Blaine City Manager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48" y="2493818"/>
            <a:ext cx="3323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February 8, 2021</a:t>
            </a:r>
            <a:r>
              <a:rPr lang="en-US" sz="2000" b="1" dirty="0" smtClean="0"/>
              <a:t> </a:t>
            </a:r>
            <a:r>
              <a:rPr lang="en-US" sz="2000" b="1" dirty="0" smtClean="0"/>
              <a:t>PM</a:t>
            </a:r>
          </a:p>
          <a:p>
            <a:endParaRPr lang="en-US" sz="2000" b="1" dirty="0"/>
          </a:p>
          <a:p>
            <a:r>
              <a:rPr lang="en-US" sz="2000" b="1" dirty="0" smtClean="0"/>
              <a:t>Zoom Meeting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49" y="762920"/>
            <a:ext cx="856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City of Blaine </a:t>
            </a:r>
            <a:r>
              <a:rPr lang="en-US" sz="3600" b="1" dirty="0" smtClean="0"/>
              <a:t>Council: City Manager Update </a:t>
            </a:r>
            <a:endParaRPr lang="en-US" sz="36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64368" y="2455192"/>
            <a:ext cx="5692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  </a:t>
            </a:r>
            <a:endParaRPr lang="en-US" sz="3200" b="1" dirty="0" smtClean="0"/>
          </a:p>
          <a:p>
            <a:pPr algn="r"/>
            <a:r>
              <a:rPr lang="en-US" sz="3200" b="1" dirty="0" smtClean="0"/>
              <a:t>Marine Park Beach Erosion: Recent Storm Impacts</a:t>
            </a:r>
            <a:r>
              <a:rPr lang="en-US" sz="3200" b="1" dirty="0" smtClean="0"/>
              <a:t>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97691" cy="1440382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Presentation Outline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775836"/>
              </p:ext>
            </p:extLst>
          </p:nvPr>
        </p:nvGraphicFramePr>
        <p:xfrm>
          <a:off x="1208409" y="1804524"/>
          <a:ext cx="6940269" cy="469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6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0A683-4A9C-4509-BD21-8AC0EEBA2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090A683-4A9C-4509-BD21-8AC0EEBA2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6CEB2-CE65-4EF1-88AE-09976231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CD6CEB2-CE65-4EF1-88AE-099762315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51FFCA-626A-4787-AFD5-DCCD7CA4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A51FFCA-626A-4787-AFD5-DCCD7CA4E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F15FB3-DBAD-4D91-A963-73665311A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0F15FB3-DBAD-4D91-A963-73665311A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0CD9F1-185B-429C-A223-FE4475DC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60CD9F1-185B-429C-A223-FE4475DC7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DE0B7-F686-4FBE-9794-04AFF11A5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71DE0B7-F686-4FBE-9794-04AFF11A5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66066-516D-4236-B719-B9807868A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5266066-516D-4236-B719-B9807868A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2C55B-E944-4547-B2E6-BBE59E056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B22C55B-E944-4547-B2E6-BBE59E056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97" y="854510"/>
            <a:ext cx="8455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-1" y="1003455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 of Impacts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97" y="1970690"/>
            <a:ext cx="8553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January 12, 2021: Winter storm with high winds and tides resulted in erosion at Marine Park.</a:t>
            </a:r>
          </a:p>
          <a:p>
            <a:pPr lvl="1"/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Recession of beach – undercutting of the bluffs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Exposed historic dump fill materials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Loss of park infrastructure: vegetation and a portion of the trail handrail</a:t>
            </a:r>
            <a:endParaRPr lang="en-US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2" y="4525235"/>
            <a:ext cx="2628468" cy="196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145" y="5045380"/>
            <a:ext cx="235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Undercutting and resulting exposed garbage in Area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8202" y="4714983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736" y="1510437"/>
            <a:ext cx="748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8837"/>
            <a:ext cx="863421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003455"/>
            <a:ext cx="675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Marine Park: Area 1</a:t>
            </a:r>
            <a:endParaRPr lang="en-US" sz="2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6" y="2168372"/>
            <a:ext cx="8656074" cy="39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8202" y="4714983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736" y="1510437"/>
            <a:ext cx="748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8837"/>
            <a:ext cx="863421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003455"/>
            <a:ext cx="675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Marine Park: Area 2</a:t>
            </a:r>
            <a:endParaRPr lang="en-US" sz="28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3" y="2161288"/>
            <a:ext cx="8445570" cy="36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8202" y="4714983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736" y="1510437"/>
            <a:ext cx="748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8837"/>
            <a:ext cx="863421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003455"/>
            <a:ext cx="675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Marine Park: Area 3</a:t>
            </a:r>
            <a:endParaRPr lang="en-US" sz="2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" y="2321886"/>
            <a:ext cx="8472250" cy="34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003455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Action Alternatives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248" y="2081048"/>
            <a:ext cx="8261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No-action alternative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Shoreline permitting alternative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Consultant alternative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r>
              <a:rPr lang="en-US" sz="2400" u="sng" dirty="0" smtClean="0"/>
              <a:t>Next steps</a:t>
            </a:r>
            <a:r>
              <a:rPr lang="en-US" sz="2400" dirty="0" smtClean="0"/>
              <a:t>:  Costs and timing. 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95982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33439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948" y="1920057"/>
            <a:ext cx="5568134" cy="30805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  <a:cs typeface="Arial Black"/>
              </a:rPr>
              <a:t>For Additional Information:</a:t>
            </a: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Call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Michael Jones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at 360-332-8311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 Email: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mjones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@cityofblaine.com</a:t>
            </a: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Michael Jones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Blaine City Manager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1" y="1673477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City website: 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1D239F"/>
                </a:solidFill>
                <a:hlinkClick r:id="rId3"/>
              </a:rPr>
              <a:t>www.cityofblaine.com</a:t>
            </a:r>
            <a:r>
              <a:rPr lang="en-US" sz="2400" b="1" dirty="0" smtClean="0">
                <a:solidFill>
                  <a:srgbClr val="1D239F"/>
                </a:solidFill>
              </a:rPr>
              <a:t> </a:t>
            </a:r>
            <a:r>
              <a:rPr lang="en-US" sz="2000" b="1" dirty="0" smtClean="0">
                <a:solidFill>
                  <a:srgbClr val="1D239F"/>
                </a:solidFill>
              </a:rPr>
              <a:t> </a:t>
            </a:r>
            <a:endParaRPr lang="en-US" sz="2000" b="1" dirty="0" smtClean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762920"/>
            <a:ext cx="600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City of Blaine Council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79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DNR53RKXWQDQ-132-7721</_dlc_DocId>
    <_dlc_DocIdUrl xmlns="d001729d-95b1-4eb4-8fec-e6363d62dab5">
      <Url>http://sharepoint/Planning/_layouts/15/DocIdRedir.aspx?ID=DNR53RKXWQDQ-132-7721</Url>
      <Description>DNR53RKXWQDQ-132-7721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8D07EF6-F9F3-4E97-8811-86F17433DE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01729d-95b1-4eb4-8fec-e6363d62da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10990</TotalTime>
  <Words>177</Words>
  <Application>Microsoft Office PowerPoint</Application>
  <PresentationFormat>On-screen Show (4:3)</PresentationFormat>
  <Paragraphs>65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Stacie Pratschner</cp:lastModifiedBy>
  <cp:revision>406</cp:revision>
  <cp:lastPrinted>2019-11-25T23:22:07Z</cp:lastPrinted>
  <dcterms:created xsi:type="dcterms:W3CDTF">2014-03-18T06:14:22Z</dcterms:created>
  <dcterms:modified xsi:type="dcterms:W3CDTF">2021-02-08T19:03:57Z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8e8f74b7-b867-47a2-8935-d47f37aadfb4</vt:lpwstr>
  </property>
</Properties>
</file>