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5"/>
  </p:sldMasterIdLst>
  <p:notesMasterIdLst>
    <p:notesMasterId r:id="rId13"/>
  </p:notesMasterIdLst>
  <p:handoutMasterIdLst>
    <p:handoutMasterId r:id="rId14"/>
  </p:handoutMasterIdLst>
  <p:sldIdLst>
    <p:sldId id="515" r:id="rId6"/>
    <p:sldId id="560" r:id="rId7"/>
    <p:sldId id="561" r:id="rId8"/>
    <p:sldId id="562" r:id="rId9"/>
    <p:sldId id="563" r:id="rId10"/>
    <p:sldId id="564" r:id="rId11"/>
    <p:sldId id="557" r:id="rId1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D239F"/>
    <a:srgbClr val="ACB9A3"/>
    <a:srgbClr val="86A13C"/>
    <a:srgbClr val="1A3662"/>
    <a:srgbClr val="D7DEEA"/>
    <a:srgbClr val="0F0C54"/>
    <a:srgbClr val="93E5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880" autoAdjust="0"/>
    <p:restoredTop sz="82960" autoAdjust="0"/>
  </p:normalViewPr>
  <p:slideViewPr>
    <p:cSldViewPr snapToGrid="0" snapToObjects="1">
      <p:cViewPr varScale="1">
        <p:scale>
          <a:sx n="93" d="100"/>
          <a:sy n="93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C7F0CF-79BB-4D22-BBFE-52F54F98E9EF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665D30FF-FB99-45B7-99E7-39AB799731DC}">
      <dgm:prSet phldrT="[Text]" custT="1"/>
      <dgm:spPr/>
      <dgm:t>
        <a:bodyPr/>
        <a:lstStyle/>
        <a:p>
          <a:r>
            <a:rPr lang="en-US" sz="2000" dirty="0" smtClean="0"/>
            <a:t>Statutory Background</a:t>
          </a:r>
          <a:endParaRPr lang="en-US" sz="2000" dirty="0"/>
        </a:p>
      </dgm:t>
    </dgm:pt>
    <dgm:pt modelId="{4E0855D0-E75F-4595-88FE-D3841DC91FE0}" type="parTrans" cxnId="{25DF0756-6CC9-4039-86E7-850DB5F330DC}">
      <dgm:prSet/>
      <dgm:spPr/>
      <dgm:t>
        <a:bodyPr/>
        <a:lstStyle/>
        <a:p>
          <a:endParaRPr lang="en-US"/>
        </a:p>
      </dgm:t>
    </dgm:pt>
    <dgm:pt modelId="{11679B23-D0D9-402B-B174-14E92C20EFEA}" type="sibTrans" cxnId="{25DF0756-6CC9-4039-86E7-850DB5F330DC}">
      <dgm:prSet/>
      <dgm:spPr/>
      <dgm:t>
        <a:bodyPr/>
        <a:lstStyle/>
        <a:p>
          <a:endParaRPr lang="en-US"/>
        </a:p>
      </dgm:t>
    </dgm:pt>
    <dgm:pt modelId="{D680B677-4295-46BD-8FA3-F36CFD843812}">
      <dgm:prSet phldrT="[Text]" custT="1"/>
      <dgm:spPr/>
      <dgm:t>
        <a:bodyPr/>
        <a:lstStyle/>
        <a:p>
          <a:r>
            <a:rPr lang="en-US" sz="2000" dirty="0" smtClean="0"/>
            <a:t>Existing Plan and Code Provisions</a:t>
          </a:r>
          <a:endParaRPr lang="en-US" sz="2000" dirty="0"/>
        </a:p>
      </dgm:t>
    </dgm:pt>
    <dgm:pt modelId="{95B04B28-A90B-4E0C-A9DA-2DEFA923FF58}" type="parTrans" cxnId="{0B5513F4-4479-420B-8510-3D4E2B5D5CA7}">
      <dgm:prSet/>
      <dgm:spPr/>
      <dgm:t>
        <a:bodyPr/>
        <a:lstStyle/>
        <a:p>
          <a:endParaRPr lang="en-US"/>
        </a:p>
      </dgm:t>
    </dgm:pt>
    <dgm:pt modelId="{984F6251-21F3-4EF3-AD6B-86D4F4CA3FA2}" type="sibTrans" cxnId="{0B5513F4-4479-420B-8510-3D4E2B5D5CA7}">
      <dgm:prSet/>
      <dgm:spPr/>
      <dgm:t>
        <a:bodyPr/>
        <a:lstStyle/>
        <a:p>
          <a:endParaRPr lang="en-US"/>
        </a:p>
      </dgm:t>
    </dgm:pt>
    <dgm:pt modelId="{842F205A-342E-4BDE-A116-927D2E81FFF3}">
      <dgm:prSet phldrT="[Text]" custT="1"/>
      <dgm:spPr/>
      <dgm:t>
        <a:bodyPr/>
        <a:lstStyle/>
        <a:p>
          <a:r>
            <a:rPr lang="en-US" sz="2000" dirty="0" smtClean="0"/>
            <a:t>Model Ordinances</a:t>
          </a:r>
        </a:p>
      </dgm:t>
    </dgm:pt>
    <dgm:pt modelId="{73F262EC-8B98-4825-90AF-4CF0251A0B2F}" type="parTrans" cxnId="{E46E0B1C-1160-4649-B47A-6DF1D0C89BF2}">
      <dgm:prSet/>
      <dgm:spPr/>
      <dgm:t>
        <a:bodyPr/>
        <a:lstStyle/>
        <a:p>
          <a:endParaRPr lang="en-US"/>
        </a:p>
      </dgm:t>
    </dgm:pt>
    <dgm:pt modelId="{8D44A079-25BF-4F6E-961A-800B2B1BC59F}" type="sibTrans" cxnId="{E46E0B1C-1160-4649-B47A-6DF1D0C89BF2}">
      <dgm:prSet/>
      <dgm:spPr/>
      <dgm:t>
        <a:bodyPr/>
        <a:lstStyle/>
        <a:p>
          <a:endParaRPr lang="en-US"/>
        </a:p>
      </dgm:t>
    </dgm:pt>
    <dgm:pt modelId="{F50F7571-31C6-420A-BE4F-32512078341B}">
      <dgm:prSet custT="1"/>
      <dgm:spPr/>
      <dgm:t>
        <a:bodyPr/>
        <a:lstStyle/>
        <a:p>
          <a:r>
            <a:rPr lang="en-US" sz="2000" dirty="0" smtClean="0"/>
            <a:t>Next Steps: Amendments &amp; Enforcement </a:t>
          </a:r>
          <a:endParaRPr lang="en-US" sz="2000" dirty="0"/>
        </a:p>
      </dgm:t>
    </dgm:pt>
    <dgm:pt modelId="{A170C3AA-E596-4ACF-B32C-2E05A631029A}" type="parTrans" cxnId="{4A634A23-BBB2-4307-A1C5-061C405E7F5D}">
      <dgm:prSet/>
      <dgm:spPr/>
      <dgm:t>
        <a:bodyPr/>
        <a:lstStyle/>
        <a:p>
          <a:endParaRPr lang="en-US"/>
        </a:p>
      </dgm:t>
    </dgm:pt>
    <dgm:pt modelId="{EF2C3C29-514E-4E72-B0E7-B244C063695F}" type="sibTrans" cxnId="{4A634A23-BBB2-4307-A1C5-061C405E7F5D}">
      <dgm:prSet/>
      <dgm:spPr/>
      <dgm:t>
        <a:bodyPr/>
        <a:lstStyle/>
        <a:p>
          <a:endParaRPr lang="en-US"/>
        </a:p>
      </dgm:t>
    </dgm:pt>
    <dgm:pt modelId="{A4937CB5-D52C-4670-9570-33A12251FD98}">
      <dgm:prSet/>
      <dgm:spPr/>
      <dgm:t>
        <a:bodyPr/>
        <a:lstStyle/>
        <a:p>
          <a:endParaRPr lang="en-US" dirty="0"/>
        </a:p>
      </dgm:t>
    </dgm:pt>
    <dgm:pt modelId="{0996B5B0-E210-4A53-850E-73956408F675}" type="parTrans" cxnId="{C109CFD4-22D0-4E45-8026-B61BD9A26E75}">
      <dgm:prSet/>
      <dgm:spPr/>
      <dgm:t>
        <a:bodyPr/>
        <a:lstStyle/>
        <a:p>
          <a:endParaRPr lang="en-US"/>
        </a:p>
      </dgm:t>
    </dgm:pt>
    <dgm:pt modelId="{FFE29ABF-6876-445C-8981-CEA62713E781}" type="sibTrans" cxnId="{C109CFD4-22D0-4E45-8026-B61BD9A26E75}">
      <dgm:prSet/>
      <dgm:spPr/>
      <dgm:t>
        <a:bodyPr/>
        <a:lstStyle/>
        <a:p>
          <a:endParaRPr lang="en-US"/>
        </a:p>
      </dgm:t>
    </dgm:pt>
    <dgm:pt modelId="{65C8DD46-2AEE-4C71-A520-F200740558E3}" type="pres">
      <dgm:prSet presAssocID="{8CC7F0CF-79BB-4D22-BBFE-52F54F98E9E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9737C5E-BDD8-41F8-8F39-32FDEB98EA22}" type="pres">
      <dgm:prSet presAssocID="{665D30FF-FB99-45B7-99E7-39AB799731DC}" presName="parentLin" presStyleCnt="0"/>
      <dgm:spPr/>
    </dgm:pt>
    <dgm:pt modelId="{A184CBD8-2A21-401C-8415-2012789018DD}" type="pres">
      <dgm:prSet presAssocID="{665D30FF-FB99-45B7-99E7-39AB799731DC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5090A683-4A9C-4509-BD21-8AC0EEBA27BC}" type="pres">
      <dgm:prSet presAssocID="{665D30FF-FB99-45B7-99E7-39AB799731DC}" presName="parentText" presStyleLbl="node1" presStyleIdx="0" presStyleCnt="4" custScaleX="99473" custLinFactNeighborX="2994" custLinFactNeighborY="838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121881-F4E5-42A7-B0F1-C9E00B2E5C62}" type="pres">
      <dgm:prSet presAssocID="{665D30FF-FB99-45B7-99E7-39AB799731DC}" presName="negativeSpace" presStyleCnt="0"/>
      <dgm:spPr/>
    </dgm:pt>
    <dgm:pt modelId="{1CD6CEB2-CE65-4EF1-88AE-09976231549B}" type="pres">
      <dgm:prSet presAssocID="{665D30FF-FB99-45B7-99E7-39AB799731DC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869227-9822-4859-92F7-219BAFCDCF82}" type="pres">
      <dgm:prSet presAssocID="{11679B23-D0D9-402B-B174-14E92C20EFEA}" presName="spaceBetweenRectangles" presStyleCnt="0"/>
      <dgm:spPr/>
    </dgm:pt>
    <dgm:pt modelId="{02806F4C-9E8C-4FD2-A0CD-62D35630EA27}" type="pres">
      <dgm:prSet presAssocID="{D680B677-4295-46BD-8FA3-F36CFD843812}" presName="parentLin" presStyleCnt="0"/>
      <dgm:spPr/>
    </dgm:pt>
    <dgm:pt modelId="{F0CE4B1C-555B-4BB5-9A18-C6935F91A2AA}" type="pres">
      <dgm:prSet presAssocID="{D680B677-4295-46BD-8FA3-F36CFD843812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1A51FFCA-626A-4787-AFD5-DCCD7CA4E164}" type="pres">
      <dgm:prSet presAssocID="{D680B677-4295-46BD-8FA3-F36CFD843812}" presName="parentText" presStyleLbl="node1" presStyleIdx="1" presStyleCnt="4" custLinFactNeighborX="3372" custLinFactNeighborY="393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065262-3A75-4ED8-80F4-720F8CDBE9CE}" type="pres">
      <dgm:prSet presAssocID="{D680B677-4295-46BD-8FA3-F36CFD843812}" presName="negativeSpace" presStyleCnt="0"/>
      <dgm:spPr/>
    </dgm:pt>
    <dgm:pt modelId="{30F15FB3-DBAD-4D91-A963-73665311A1EA}" type="pres">
      <dgm:prSet presAssocID="{D680B677-4295-46BD-8FA3-F36CFD843812}" presName="childText" presStyleLbl="conFgAcc1" presStyleIdx="1" presStyleCnt="4">
        <dgm:presLayoutVars>
          <dgm:bulletEnabled val="1"/>
        </dgm:presLayoutVars>
      </dgm:prSet>
      <dgm:spPr/>
    </dgm:pt>
    <dgm:pt modelId="{153BDD85-8011-480C-B433-DABCEF7B504A}" type="pres">
      <dgm:prSet presAssocID="{984F6251-21F3-4EF3-AD6B-86D4F4CA3FA2}" presName="spaceBetweenRectangles" presStyleCnt="0"/>
      <dgm:spPr/>
    </dgm:pt>
    <dgm:pt modelId="{6A449CDC-5D6F-4C6C-A721-4C1AC5CFD1D4}" type="pres">
      <dgm:prSet presAssocID="{842F205A-342E-4BDE-A116-927D2E81FFF3}" presName="parentLin" presStyleCnt="0"/>
      <dgm:spPr/>
    </dgm:pt>
    <dgm:pt modelId="{073B8375-97A4-4890-B533-63F98B422E09}" type="pres">
      <dgm:prSet presAssocID="{842F205A-342E-4BDE-A116-927D2E81FFF3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060CD9F1-185B-429C-A223-FE4475DC7F90}" type="pres">
      <dgm:prSet presAssocID="{842F205A-342E-4BDE-A116-927D2E81FFF3}" presName="parentText" presStyleLbl="node1" presStyleIdx="2" presStyleCnt="4" custLinFactNeighborX="-10959" custLinFactNeighborY="309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95F13B-65E6-4B43-B074-4D79F77AB1D3}" type="pres">
      <dgm:prSet presAssocID="{842F205A-342E-4BDE-A116-927D2E81FFF3}" presName="negativeSpace" presStyleCnt="0"/>
      <dgm:spPr/>
    </dgm:pt>
    <dgm:pt modelId="{F71DE0B7-F686-4FBE-9794-04AFF11A5043}" type="pres">
      <dgm:prSet presAssocID="{842F205A-342E-4BDE-A116-927D2E81FFF3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451F8F-7A6B-4C73-8CEF-03687E2548DF}" type="pres">
      <dgm:prSet presAssocID="{8D44A079-25BF-4F6E-961A-800B2B1BC59F}" presName="spaceBetweenRectangles" presStyleCnt="0"/>
      <dgm:spPr/>
    </dgm:pt>
    <dgm:pt modelId="{FDD8B2A1-1D58-45FE-A48E-EB6D7AF7BB07}" type="pres">
      <dgm:prSet presAssocID="{F50F7571-31C6-420A-BE4F-32512078341B}" presName="parentLin" presStyleCnt="0"/>
      <dgm:spPr/>
    </dgm:pt>
    <dgm:pt modelId="{D380E836-A6B5-44D5-8C7E-14AAA49CA952}" type="pres">
      <dgm:prSet presAssocID="{F50F7571-31C6-420A-BE4F-32512078341B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15266066-516D-4236-B719-B9807868AF7C}" type="pres">
      <dgm:prSet presAssocID="{F50F7571-31C6-420A-BE4F-32512078341B}" presName="parentText" presStyleLbl="node1" presStyleIdx="3" presStyleCnt="4" custLinFactNeighborX="-7684" custLinFactNeighborY="-167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9F9D67-D5E8-4C7F-9C8F-514A5A8178FE}" type="pres">
      <dgm:prSet presAssocID="{F50F7571-31C6-420A-BE4F-32512078341B}" presName="negativeSpace" presStyleCnt="0"/>
      <dgm:spPr/>
    </dgm:pt>
    <dgm:pt modelId="{7B22C55B-E944-4547-B2E6-BBE59E056F7B}" type="pres">
      <dgm:prSet presAssocID="{F50F7571-31C6-420A-BE4F-32512078341B}" presName="childText" presStyleLbl="conFgAcc1" presStyleIdx="3" presStyleCnt="4" custLinFactNeighborY="-35259">
        <dgm:presLayoutVars>
          <dgm:bulletEnabled val="1"/>
        </dgm:presLayoutVars>
      </dgm:prSet>
      <dgm:spPr/>
    </dgm:pt>
  </dgm:ptLst>
  <dgm:cxnLst>
    <dgm:cxn modelId="{8AB295E2-161A-4660-8440-7918CD602927}" type="presOf" srcId="{A4937CB5-D52C-4670-9570-33A12251FD98}" destId="{1CD6CEB2-CE65-4EF1-88AE-09976231549B}" srcOrd="0" destOrd="0" presId="urn:microsoft.com/office/officeart/2005/8/layout/list1"/>
    <dgm:cxn modelId="{C109CFD4-22D0-4E45-8026-B61BD9A26E75}" srcId="{665D30FF-FB99-45B7-99E7-39AB799731DC}" destId="{A4937CB5-D52C-4670-9570-33A12251FD98}" srcOrd="0" destOrd="0" parTransId="{0996B5B0-E210-4A53-850E-73956408F675}" sibTransId="{FFE29ABF-6876-445C-8981-CEA62713E781}"/>
    <dgm:cxn modelId="{62242ADB-2FBC-44BE-8AC7-94A31DAAD147}" type="presOf" srcId="{F50F7571-31C6-420A-BE4F-32512078341B}" destId="{D380E836-A6B5-44D5-8C7E-14AAA49CA952}" srcOrd="0" destOrd="0" presId="urn:microsoft.com/office/officeart/2005/8/layout/list1"/>
    <dgm:cxn modelId="{E1ECD229-7F14-429D-A536-7F0AB15CD7A2}" type="presOf" srcId="{D680B677-4295-46BD-8FA3-F36CFD843812}" destId="{1A51FFCA-626A-4787-AFD5-DCCD7CA4E164}" srcOrd="1" destOrd="0" presId="urn:microsoft.com/office/officeart/2005/8/layout/list1"/>
    <dgm:cxn modelId="{17A25B50-B29A-44F0-8230-4C3942811335}" type="presOf" srcId="{D680B677-4295-46BD-8FA3-F36CFD843812}" destId="{F0CE4B1C-555B-4BB5-9A18-C6935F91A2AA}" srcOrd="0" destOrd="0" presId="urn:microsoft.com/office/officeart/2005/8/layout/list1"/>
    <dgm:cxn modelId="{250D8CF3-CC85-4F0E-8039-C4C9D26886EF}" type="presOf" srcId="{665D30FF-FB99-45B7-99E7-39AB799731DC}" destId="{5090A683-4A9C-4509-BD21-8AC0EEBA27BC}" srcOrd="1" destOrd="0" presId="urn:microsoft.com/office/officeart/2005/8/layout/list1"/>
    <dgm:cxn modelId="{25DF0756-6CC9-4039-86E7-850DB5F330DC}" srcId="{8CC7F0CF-79BB-4D22-BBFE-52F54F98E9EF}" destId="{665D30FF-FB99-45B7-99E7-39AB799731DC}" srcOrd="0" destOrd="0" parTransId="{4E0855D0-E75F-4595-88FE-D3841DC91FE0}" sibTransId="{11679B23-D0D9-402B-B174-14E92C20EFEA}"/>
    <dgm:cxn modelId="{0B5513F4-4479-420B-8510-3D4E2B5D5CA7}" srcId="{8CC7F0CF-79BB-4D22-BBFE-52F54F98E9EF}" destId="{D680B677-4295-46BD-8FA3-F36CFD843812}" srcOrd="1" destOrd="0" parTransId="{95B04B28-A90B-4E0C-A9DA-2DEFA923FF58}" sibTransId="{984F6251-21F3-4EF3-AD6B-86D4F4CA3FA2}"/>
    <dgm:cxn modelId="{F859DA76-6016-4BE3-A036-9B342316381C}" type="presOf" srcId="{842F205A-342E-4BDE-A116-927D2E81FFF3}" destId="{060CD9F1-185B-429C-A223-FE4475DC7F90}" srcOrd="1" destOrd="0" presId="urn:microsoft.com/office/officeart/2005/8/layout/list1"/>
    <dgm:cxn modelId="{16DB5FD2-B951-4C10-B36C-A1797BCBDE4E}" type="presOf" srcId="{842F205A-342E-4BDE-A116-927D2E81FFF3}" destId="{073B8375-97A4-4890-B533-63F98B422E09}" srcOrd="0" destOrd="0" presId="urn:microsoft.com/office/officeart/2005/8/layout/list1"/>
    <dgm:cxn modelId="{D479A446-2379-4B7A-B972-86D11A290064}" type="presOf" srcId="{665D30FF-FB99-45B7-99E7-39AB799731DC}" destId="{A184CBD8-2A21-401C-8415-2012789018DD}" srcOrd="0" destOrd="0" presId="urn:microsoft.com/office/officeart/2005/8/layout/list1"/>
    <dgm:cxn modelId="{4A634A23-BBB2-4307-A1C5-061C405E7F5D}" srcId="{8CC7F0CF-79BB-4D22-BBFE-52F54F98E9EF}" destId="{F50F7571-31C6-420A-BE4F-32512078341B}" srcOrd="3" destOrd="0" parTransId="{A170C3AA-E596-4ACF-B32C-2E05A631029A}" sibTransId="{EF2C3C29-514E-4E72-B0E7-B244C063695F}"/>
    <dgm:cxn modelId="{79C990E5-AC87-4085-8FAC-71E891B3FA01}" type="presOf" srcId="{F50F7571-31C6-420A-BE4F-32512078341B}" destId="{15266066-516D-4236-B719-B9807868AF7C}" srcOrd="1" destOrd="0" presId="urn:microsoft.com/office/officeart/2005/8/layout/list1"/>
    <dgm:cxn modelId="{7F11DE63-D911-4941-B1A5-4C4502494CC3}" type="presOf" srcId="{8CC7F0CF-79BB-4D22-BBFE-52F54F98E9EF}" destId="{65C8DD46-2AEE-4C71-A520-F200740558E3}" srcOrd="0" destOrd="0" presId="urn:microsoft.com/office/officeart/2005/8/layout/list1"/>
    <dgm:cxn modelId="{E46E0B1C-1160-4649-B47A-6DF1D0C89BF2}" srcId="{8CC7F0CF-79BB-4D22-BBFE-52F54F98E9EF}" destId="{842F205A-342E-4BDE-A116-927D2E81FFF3}" srcOrd="2" destOrd="0" parTransId="{73F262EC-8B98-4825-90AF-4CF0251A0B2F}" sibTransId="{8D44A079-25BF-4F6E-961A-800B2B1BC59F}"/>
    <dgm:cxn modelId="{2430C544-0BF6-4EE7-B92E-AC48569E4A27}" type="presParOf" srcId="{65C8DD46-2AEE-4C71-A520-F200740558E3}" destId="{D9737C5E-BDD8-41F8-8F39-32FDEB98EA22}" srcOrd="0" destOrd="0" presId="urn:microsoft.com/office/officeart/2005/8/layout/list1"/>
    <dgm:cxn modelId="{8991D2AC-F7EA-4B13-8E46-26726F7BFEB6}" type="presParOf" srcId="{D9737C5E-BDD8-41F8-8F39-32FDEB98EA22}" destId="{A184CBD8-2A21-401C-8415-2012789018DD}" srcOrd="0" destOrd="0" presId="urn:microsoft.com/office/officeart/2005/8/layout/list1"/>
    <dgm:cxn modelId="{DB4499EF-2C7D-4703-B115-E3B2232824C4}" type="presParOf" srcId="{D9737C5E-BDD8-41F8-8F39-32FDEB98EA22}" destId="{5090A683-4A9C-4509-BD21-8AC0EEBA27BC}" srcOrd="1" destOrd="0" presId="urn:microsoft.com/office/officeart/2005/8/layout/list1"/>
    <dgm:cxn modelId="{D4EA422A-95AB-4DB3-B7E1-77D8B937FD96}" type="presParOf" srcId="{65C8DD46-2AEE-4C71-A520-F200740558E3}" destId="{9C121881-F4E5-42A7-B0F1-C9E00B2E5C62}" srcOrd="1" destOrd="0" presId="urn:microsoft.com/office/officeart/2005/8/layout/list1"/>
    <dgm:cxn modelId="{0DBA08DA-D852-4933-9AFC-C70B21378FDA}" type="presParOf" srcId="{65C8DD46-2AEE-4C71-A520-F200740558E3}" destId="{1CD6CEB2-CE65-4EF1-88AE-09976231549B}" srcOrd="2" destOrd="0" presId="urn:microsoft.com/office/officeart/2005/8/layout/list1"/>
    <dgm:cxn modelId="{D170E29D-4FEF-4DC1-A220-5E8B2CC2F73C}" type="presParOf" srcId="{65C8DD46-2AEE-4C71-A520-F200740558E3}" destId="{AF869227-9822-4859-92F7-219BAFCDCF82}" srcOrd="3" destOrd="0" presId="urn:microsoft.com/office/officeart/2005/8/layout/list1"/>
    <dgm:cxn modelId="{4C9B6F31-D67E-4444-B8CF-3BE6311933D2}" type="presParOf" srcId="{65C8DD46-2AEE-4C71-A520-F200740558E3}" destId="{02806F4C-9E8C-4FD2-A0CD-62D35630EA27}" srcOrd="4" destOrd="0" presId="urn:microsoft.com/office/officeart/2005/8/layout/list1"/>
    <dgm:cxn modelId="{50EA7341-0C54-4DB7-9817-BE4D9087BEC9}" type="presParOf" srcId="{02806F4C-9E8C-4FD2-A0CD-62D35630EA27}" destId="{F0CE4B1C-555B-4BB5-9A18-C6935F91A2AA}" srcOrd="0" destOrd="0" presId="urn:microsoft.com/office/officeart/2005/8/layout/list1"/>
    <dgm:cxn modelId="{0E7DC031-C8F0-43C2-8441-386667098346}" type="presParOf" srcId="{02806F4C-9E8C-4FD2-A0CD-62D35630EA27}" destId="{1A51FFCA-626A-4787-AFD5-DCCD7CA4E164}" srcOrd="1" destOrd="0" presId="urn:microsoft.com/office/officeart/2005/8/layout/list1"/>
    <dgm:cxn modelId="{56382BC0-137B-4B5D-B95F-EFC3FB1CF18E}" type="presParOf" srcId="{65C8DD46-2AEE-4C71-A520-F200740558E3}" destId="{D4065262-3A75-4ED8-80F4-720F8CDBE9CE}" srcOrd="5" destOrd="0" presId="urn:microsoft.com/office/officeart/2005/8/layout/list1"/>
    <dgm:cxn modelId="{96B7C8B3-5514-4F98-B0D7-E1E3C5CE9D3E}" type="presParOf" srcId="{65C8DD46-2AEE-4C71-A520-F200740558E3}" destId="{30F15FB3-DBAD-4D91-A963-73665311A1EA}" srcOrd="6" destOrd="0" presId="urn:microsoft.com/office/officeart/2005/8/layout/list1"/>
    <dgm:cxn modelId="{01A4FC83-CDB9-45A4-8227-53D306407D5C}" type="presParOf" srcId="{65C8DD46-2AEE-4C71-A520-F200740558E3}" destId="{153BDD85-8011-480C-B433-DABCEF7B504A}" srcOrd="7" destOrd="0" presId="urn:microsoft.com/office/officeart/2005/8/layout/list1"/>
    <dgm:cxn modelId="{FC2D7E39-A324-43F1-BA46-FD3F907718B7}" type="presParOf" srcId="{65C8DD46-2AEE-4C71-A520-F200740558E3}" destId="{6A449CDC-5D6F-4C6C-A721-4C1AC5CFD1D4}" srcOrd="8" destOrd="0" presId="urn:microsoft.com/office/officeart/2005/8/layout/list1"/>
    <dgm:cxn modelId="{3DD1A087-4EDA-49CF-9B69-B75BCA493988}" type="presParOf" srcId="{6A449CDC-5D6F-4C6C-A721-4C1AC5CFD1D4}" destId="{073B8375-97A4-4890-B533-63F98B422E09}" srcOrd="0" destOrd="0" presId="urn:microsoft.com/office/officeart/2005/8/layout/list1"/>
    <dgm:cxn modelId="{637EF5B2-7D1F-4146-986F-1E6AFE45BB84}" type="presParOf" srcId="{6A449CDC-5D6F-4C6C-A721-4C1AC5CFD1D4}" destId="{060CD9F1-185B-429C-A223-FE4475DC7F90}" srcOrd="1" destOrd="0" presId="urn:microsoft.com/office/officeart/2005/8/layout/list1"/>
    <dgm:cxn modelId="{E8EB9F38-0324-413C-ADCB-F8DE4E12D851}" type="presParOf" srcId="{65C8DD46-2AEE-4C71-A520-F200740558E3}" destId="{E895F13B-65E6-4B43-B074-4D79F77AB1D3}" srcOrd="9" destOrd="0" presId="urn:microsoft.com/office/officeart/2005/8/layout/list1"/>
    <dgm:cxn modelId="{1D7D7609-7F1D-47F9-BD56-A43CD7C5DF26}" type="presParOf" srcId="{65C8DD46-2AEE-4C71-A520-F200740558E3}" destId="{F71DE0B7-F686-4FBE-9794-04AFF11A5043}" srcOrd="10" destOrd="0" presId="urn:microsoft.com/office/officeart/2005/8/layout/list1"/>
    <dgm:cxn modelId="{7CE48198-61AE-4A46-9B91-5E0E25E9D73F}" type="presParOf" srcId="{65C8DD46-2AEE-4C71-A520-F200740558E3}" destId="{47451F8F-7A6B-4C73-8CEF-03687E2548DF}" srcOrd="11" destOrd="0" presId="urn:microsoft.com/office/officeart/2005/8/layout/list1"/>
    <dgm:cxn modelId="{69BD4E67-A6DC-42BB-9387-1D890F84201D}" type="presParOf" srcId="{65C8DD46-2AEE-4C71-A520-F200740558E3}" destId="{FDD8B2A1-1D58-45FE-A48E-EB6D7AF7BB07}" srcOrd="12" destOrd="0" presId="urn:microsoft.com/office/officeart/2005/8/layout/list1"/>
    <dgm:cxn modelId="{03324584-F134-4E06-801D-A358688543C7}" type="presParOf" srcId="{FDD8B2A1-1D58-45FE-A48E-EB6D7AF7BB07}" destId="{D380E836-A6B5-44D5-8C7E-14AAA49CA952}" srcOrd="0" destOrd="0" presId="urn:microsoft.com/office/officeart/2005/8/layout/list1"/>
    <dgm:cxn modelId="{10A8B724-7142-432C-984E-9C1DFF430D8B}" type="presParOf" srcId="{FDD8B2A1-1D58-45FE-A48E-EB6D7AF7BB07}" destId="{15266066-516D-4236-B719-B9807868AF7C}" srcOrd="1" destOrd="0" presId="urn:microsoft.com/office/officeart/2005/8/layout/list1"/>
    <dgm:cxn modelId="{19C16FF5-3CA5-4A4C-BBC3-C859662EADBA}" type="presParOf" srcId="{65C8DD46-2AEE-4C71-A520-F200740558E3}" destId="{309F9D67-D5E8-4C7F-9C8F-514A5A8178FE}" srcOrd="13" destOrd="0" presId="urn:microsoft.com/office/officeart/2005/8/layout/list1"/>
    <dgm:cxn modelId="{2B5758C9-8477-4D2B-B198-A32EF1955178}" type="presParOf" srcId="{65C8DD46-2AEE-4C71-A520-F200740558E3}" destId="{7B22C55B-E944-4547-B2E6-BBE59E056F7B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944720-2007-4474-B6CB-42F86D64CE69}" type="doc">
      <dgm:prSet loTypeId="urn:microsoft.com/office/officeart/2005/8/layout/pyramid1" loCatId="pyramid" qsTypeId="urn:microsoft.com/office/officeart/2005/8/quickstyle/simple3" qsCatId="simple" csTypeId="urn:microsoft.com/office/officeart/2005/8/colors/accent1_2" csCatId="accent1" phldr="1"/>
      <dgm:spPr/>
    </dgm:pt>
    <dgm:pt modelId="{39291A33-1F59-42FF-9AAC-6BE371F910F8}">
      <dgm:prSet phldrT="[Text]" custT="1"/>
      <dgm:spPr/>
      <dgm:t>
        <a:bodyPr/>
        <a:lstStyle/>
        <a:p>
          <a:r>
            <a:rPr lang="en-US" sz="2400" b="1" dirty="0" smtClean="0"/>
            <a:t>Goal 2</a:t>
          </a:r>
          <a:endParaRPr lang="en-US" sz="2400" b="1" dirty="0"/>
        </a:p>
      </dgm:t>
    </dgm:pt>
    <dgm:pt modelId="{B0D6C2FA-3A98-4F9E-92D4-DE9E299D7309}" type="parTrans" cxnId="{71B29AFD-47B5-41A6-A1DE-F5C692CB69D7}">
      <dgm:prSet/>
      <dgm:spPr/>
      <dgm:t>
        <a:bodyPr/>
        <a:lstStyle/>
        <a:p>
          <a:endParaRPr lang="en-US"/>
        </a:p>
      </dgm:t>
    </dgm:pt>
    <dgm:pt modelId="{5A64BB92-01A5-4588-8FE8-1D6BAC2B34CD}" type="sibTrans" cxnId="{71B29AFD-47B5-41A6-A1DE-F5C692CB69D7}">
      <dgm:prSet/>
      <dgm:spPr/>
      <dgm:t>
        <a:bodyPr/>
        <a:lstStyle/>
        <a:p>
          <a:endParaRPr lang="en-US"/>
        </a:p>
      </dgm:t>
    </dgm:pt>
    <dgm:pt modelId="{48E0A456-E386-498D-BC71-1DEEDEDA5A1A}">
      <dgm:prSet phldrT="[Text]" custT="1"/>
      <dgm:spPr/>
      <dgm:t>
        <a:bodyPr/>
        <a:lstStyle/>
        <a:p>
          <a:r>
            <a:rPr lang="en-US" sz="2000" b="1" dirty="0" smtClean="0"/>
            <a:t>Economic Element</a:t>
          </a:r>
          <a:endParaRPr lang="en-US" sz="2000" b="1" dirty="0"/>
        </a:p>
      </dgm:t>
    </dgm:pt>
    <dgm:pt modelId="{AE114826-A244-4865-896A-9EA9F3954704}" type="parTrans" cxnId="{B0D46E34-D2B9-4BEA-8729-2BE9EAE7AA56}">
      <dgm:prSet/>
      <dgm:spPr/>
      <dgm:t>
        <a:bodyPr/>
        <a:lstStyle/>
        <a:p>
          <a:endParaRPr lang="en-US"/>
        </a:p>
      </dgm:t>
    </dgm:pt>
    <dgm:pt modelId="{55513B18-0013-4A58-B381-2FEAC1BCA3DF}" type="sibTrans" cxnId="{B0D46E34-D2B9-4BEA-8729-2BE9EAE7AA56}">
      <dgm:prSet/>
      <dgm:spPr/>
      <dgm:t>
        <a:bodyPr/>
        <a:lstStyle/>
        <a:p>
          <a:endParaRPr lang="en-US"/>
        </a:p>
      </dgm:t>
    </dgm:pt>
    <dgm:pt modelId="{44866515-9AE4-4C8F-B9FB-BF9D58037E70}">
      <dgm:prSet phldrT="[Text]" custT="1"/>
      <dgm:spPr/>
      <dgm:t>
        <a:bodyPr/>
        <a:lstStyle/>
        <a:p>
          <a:r>
            <a:rPr lang="en-US" sz="2000" b="1" dirty="0" smtClean="0"/>
            <a:t>Comprehensive Plan</a:t>
          </a:r>
          <a:endParaRPr lang="en-US" sz="2000" b="1" dirty="0"/>
        </a:p>
      </dgm:t>
    </dgm:pt>
    <dgm:pt modelId="{1E664127-0772-49EF-BE5D-C7494865B2B4}" type="parTrans" cxnId="{488F4AB5-6C65-426E-BD97-6839349C4D95}">
      <dgm:prSet/>
      <dgm:spPr/>
      <dgm:t>
        <a:bodyPr/>
        <a:lstStyle/>
        <a:p>
          <a:endParaRPr lang="en-US"/>
        </a:p>
      </dgm:t>
    </dgm:pt>
    <dgm:pt modelId="{12D146F9-01D0-4030-845F-0222673A1388}" type="sibTrans" cxnId="{488F4AB5-6C65-426E-BD97-6839349C4D95}">
      <dgm:prSet/>
      <dgm:spPr/>
      <dgm:t>
        <a:bodyPr/>
        <a:lstStyle/>
        <a:p>
          <a:endParaRPr lang="en-US"/>
        </a:p>
      </dgm:t>
    </dgm:pt>
    <dgm:pt modelId="{D40FE4DD-8E61-4794-994B-E8BE3617129A}">
      <dgm:prSet custT="1"/>
      <dgm:spPr/>
      <dgm:t>
        <a:bodyPr/>
        <a:lstStyle/>
        <a:p>
          <a:r>
            <a:rPr lang="en-US" sz="2800" b="1" dirty="0" smtClean="0"/>
            <a:t>GMA: 13 Goals</a:t>
          </a:r>
          <a:endParaRPr lang="en-US" sz="2800" b="1" dirty="0"/>
        </a:p>
      </dgm:t>
    </dgm:pt>
    <dgm:pt modelId="{40B1ED3F-768E-4CB0-9C12-6BFF2D2E8DB1}" type="parTrans" cxnId="{BB18B675-7B84-417C-8A94-0571B9C88EDB}">
      <dgm:prSet/>
      <dgm:spPr/>
      <dgm:t>
        <a:bodyPr/>
        <a:lstStyle/>
        <a:p>
          <a:endParaRPr lang="en-US"/>
        </a:p>
      </dgm:t>
    </dgm:pt>
    <dgm:pt modelId="{17BE52C2-5ACC-42D5-9016-5B15512212D5}" type="sibTrans" cxnId="{BB18B675-7B84-417C-8A94-0571B9C88EDB}">
      <dgm:prSet/>
      <dgm:spPr/>
      <dgm:t>
        <a:bodyPr/>
        <a:lstStyle/>
        <a:p>
          <a:endParaRPr lang="en-US"/>
        </a:p>
      </dgm:t>
    </dgm:pt>
    <dgm:pt modelId="{25AD2457-D750-4BB4-9DB6-5E3D06D2EB43}" type="pres">
      <dgm:prSet presAssocID="{FF944720-2007-4474-B6CB-42F86D64CE69}" presName="Name0" presStyleCnt="0">
        <dgm:presLayoutVars>
          <dgm:dir/>
          <dgm:animLvl val="lvl"/>
          <dgm:resizeHandles val="exact"/>
        </dgm:presLayoutVars>
      </dgm:prSet>
      <dgm:spPr/>
    </dgm:pt>
    <dgm:pt modelId="{4454BBEB-6DBE-4128-8755-F70E97970803}" type="pres">
      <dgm:prSet presAssocID="{39291A33-1F59-42FF-9AAC-6BE371F910F8}" presName="Name8" presStyleCnt="0"/>
      <dgm:spPr/>
    </dgm:pt>
    <dgm:pt modelId="{3770F3B1-57BE-4F67-A659-D06F316944B8}" type="pres">
      <dgm:prSet presAssocID="{39291A33-1F59-42FF-9AAC-6BE371F910F8}" presName="level" presStyleLbl="node1" presStyleIdx="0" presStyleCnt="4" custScaleX="99923" custScaleY="97272" custLinFactNeighborX="36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D0D991-1AEA-4123-9B20-977141C44624}" type="pres">
      <dgm:prSet presAssocID="{39291A33-1F59-42FF-9AAC-6BE371F910F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FBF78E-CAB4-47DB-8E38-23643F44D1BF}" type="pres">
      <dgm:prSet presAssocID="{48E0A456-E386-498D-BC71-1DEEDEDA5A1A}" presName="Name8" presStyleCnt="0"/>
      <dgm:spPr/>
    </dgm:pt>
    <dgm:pt modelId="{22048DAD-4E6C-44E5-A6BB-A08129EE80E3}" type="pres">
      <dgm:prSet presAssocID="{48E0A456-E386-498D-BC71-1DEEDEDA5A1A}" presName="level" presStyleLbl="node1" presStyleIdx="1" presStyleCnt="4" custScaleX="9934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906B9C-E41C-41DD-B2E5-13F8454F57B1}" type="pres">
      <dgm:prSet presAssocID="{48E0A456-E386-498D-BC71-1DEEDEDA5A1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E0EE08-C357-4D29-BC75-B1A1E476D960}" type="pres">
      <dgm:prSet presAssocID="{44866515-9AE4-4C8F-B9FB-BF9D58037E70}" presName="Name8" presStyleCnt="0"/>
      <dgm:spPr/>
    </dgm:pt>
    <dgm:pt modelId="{F3ECE475-E1E6-449E-B985-E1CA1AD495BB}" type="pres">
      <dgm:prSet presAssocID="{44866515-9AE4-4C8F-B9FB-BF9D58037E70}" presName="level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A96949-D600-4296-8128-B9FC11C3017F}" type="pres">
      <dgm:prSet presAssocID="{44866515-9AE4-4C8F-B9FB-BF9D58037E7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C4E55D-32BD-44C1-954F-6732EBB503C2}" type="pres">
      <dgm:prSet presAssocID="{D40FE4DD-8E61-4794-994B-E8BE3617129A}" presName="Name8" presStyleCnt="0"/>
      <dgm:spPr/>
    </dgm:pt>
    <dgm:pt modelId="{6D02FDB6-6C04-40FB-986F-35196F4076B6}" type="pres">
      <dgm:prSet presAssocID="{D40FE4DD-8E61-4794-994B-E8BE3617129A}" presName="level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31814B-2F20-4595-B656-BD592B89B379}" type="pres">
      <dgm:prSet presAssocID="{D40FE4DD-8E61-4794-994B-E8BE3617129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8A12684-D2C1-4C3C-A895-3E5155A8C38C}" type="presOf" srcId="{39291A33-1F59-42FF-9AAC-6BE371F910F8}" destId="{3770F3B1-57BE-4F67-A659-D06F316944B8}" srcOrd="0" destOrd="0" presId="urn:microsoft.com/office/officeart/2005/8/layout/pyramid1"/>
    <dgm:cxn modelId="{97A502FE-BA4F-418E-A3FA-FAD109C4E7E4}" type="presOf" srcId="{FF944720-2007-4474-B6CB-42F86D64CE69}" destId="{25AD2457-D750-4BB4-9DB6-5E3D06D2EB43}" srcOrd="0" destOrd="0" presId="urn:microsoft.com/office/officeart/2005/8/layout/pyramid1"/>
    <dgm:cxn modelId="{B0D46E34-D2B9-4BEA-8729-2BE9EAE7AA56}" srcId="{FF944720-2007-4474-B6CB-42F86D64CE69}" destId="{48E0A456-E386-498D-BC71-1DEEDEDA5A1A}" srcOrd="1" destOrd="0" parTransId="{AE114826-A244-4865-896A-9EA9F3954704}" sibTransId="{55513B18-0013-4A58-B381-2FEAC1BCA3DF}"/>
    <dgm:cxn modelId="{EEA4BC51-9494-4467-AC74-52477516FE7F}" type="presOf" srcId="{48E0A456-E386-498D-BC71-1DEEDEDA5A1A}" destId="{97906B9C-E41C-41DD-B2E5-13F8454F57B1}" srcOrd="1" destOrd="0" presId="urn:microsoft.com/office/officeart/2005/8/layout/pyramid1"/>
    <dgm:cxn modelId="{71B29AFD-47B5-41A6-A1DE-F5C692CB69D7}" srcId="{FF944720-2007-4474-B6CB-42F86D64CE69}" destId="{39291A33-1F59-42FF-9AAC-6BE371F910F8}" srcOrd="0" destOrd="0" parTransId="{B0D6C2FA-3A98-4F9E-92D4-DE9E299D7309}" sibTransId="{5A64BB92-01A5-4588-8FE8-1D6BAC2B34CD}"/>
    <dgm:cxn modelId="{5B7A4767-9222-4928-8D0E-DD244EFA932D}" type="presOf" srcId="{44866515-9AE4-4C8F-B9FB-BF9D58037E70}" destId="{F3ECE475-E1E6-449E-B985-E1CA1AD495BB}" srcOrd="0" destOrd="0" presId="urn:microsoft.com/office/officeart/2005/8/layout/pyramid1"/>
    <dgm:cxn modelId="{A40BC910-BA7C-4F7B-8C44-A107993994A8}" type="presOf" srcId="{D40FE4DD-8E61-4794-994B-E8BE3617129A}" destId="{9D31814B-2F20-4595-B656-BD592B89B379}" srcOrd="1" destOrd="0" presId="urn:microsoft.com/office/officeart/2005/8/layout/pyramid1"/>
    <dgm:cxn modelId="{E4800B18-4851-4392-840F-0DF72B668D5C}" type="presOf" srcId="{44866515-9AE4-4C8F-B9FB-BF9D58037E70}" destId="{61A96949-D600-4296-8128-B9FC11C3017F}" srcOrd="1" destOrd="0" presId="urn:microsoft.com/office/officeart/2005/8/layout/pyramid1"/>
    <dgm:cxn modelId="{CA5BF939-F7A0-4205-A7C1-DC703F7BFEFA}" type="presOf" srcId="{48E0A456-E386-498D-BC71-1DEEDEDA5A1A}" destId="{22048DAD-4E6C-44E5-A6BB-A08129EE80E3}" srcOrd="0" destOrd="0" presId="urn:microsoft.com/office/officeart/2005/8/layout/pyramid1"/>
    <dgm:cxn modelId="{488F4AB5-6C65-426E-BD97-6839349C4D95}" srcId="{FF944720-2007-4474-B6CB-42F86D64CE69}" destId="{44866515-9AE4-4C8F-B9FB-BF9D58037E70}" srcOrd="2" destOrd="0" parTransId="{1E664127-0772-49EF-BE5D-C7494865B2B4}" sibTransId="{12D146F9-01D0-4030-845F-0222673A1388}"/>
    <dgm:cxn modelId="{BB18B675-7B84-417C-8A94-0571B9C88EDB}" srcId="{FF944720-2007-4474-B6CB-42F86D64CE69}" destId="{D40FE4DD-8E61-4794-994B-E8BE3617129A}" srcOrd="3" destOrd="0" parTransId="{40B1ED3F-768E-4CB0-9C12-6BFF2D2E8DB1}" sibTransId="{17BE52C2-5ACC-42D5-9016-5B15512212D5}"/>
    <dgm:cxn modelId="{D3D31D74-ACC5-4DF6-B293-C8EAA7FDF753}" type="presOf" srcId="{D40FE4DD-8E61-4794-994B-E8BE3617129A}" destId="{6D02FDB6-6C04-40FB-986F-35196F4076B6}" srcOrd="0" destOrd="0" presId="urn:microsoft.com/office/officeart/2005/8/layout/pyramid1"/>
    <dgm:cxn modelId="{FA823828-1AE6-4D58-A7FE-9BC53698167B}" type="presOf" srcId="{39291A33-1F59-42FF-9AAC-6BE371F910F8}" destId="{FBD0D991-1AEA-4123-9B20-977141C44624}" srcOrd="1" destOrd="0" presId="urn:microsoft.com/office/officeart/2005/8/layout/pyramid1"/>
    <dgm:cxn modelId="{9A100B23-DE15-40B2-8C7B-017A269E41AC}" type="presParOf" srcId="{25AD2457-D750-4BB4-9DB6-5E3D06D2EB43}" destId="{4454BBEB-6DBE-4128-8755-F70E97970803}" srcOrd="0" destOrd="0" presId="urn:microsoft.com/office/officeart/2005/8/layout/pyramid1"/>
    <dgm:cxn modelId="{204EC044-C2A9-4038-9F49-9869B2521CC7}" type="presParOf" srcId="{4454BBEB-6DBE-4128-8755-F70E97970803}" destId="{3770F3B1-57BE-4F67-A659-D06F316944B8}" srcOrd="0" destOrd="0" presId="urn:microsoft.com/office/officeart/2005/8/layout/pyramid1"/>
    <dgm:cxn modelId="{B978276C-F321-4D9A-A353-2E395788B850}" type="presParOf" srcId="{4454BBEB-6DBE-4128-8755-F70E97970803}" destId="{FBD0D991-1AEA-4123-9B20-977141C44624}" srcOrd="1" destOrd="0" presId="urn:microsoft.com/office/officeart/2005/8/layout/pyramid1"/>
    <dgm:cxn modelId="{6F68172A-E2E5-4589-A08C-A91CCD6DBDAE}" type="presParOf" srcId="{25AD2457-D750-4BB4-9DB6-5E3D06D2EB43}" destId="{B8FBF78E-CAB4-47DB-8E38-23643F44D1BF}" srcOrd="1" destOrd="0" presId="urn:microsoft.com/office/officeart/2005/8/layout/pyramid1"/>
    <dgm:cxn modelId="{165CB23C-F88A-47E1-B9CB-4EFDE4CBBE30}" type="presParOf" srcId="{B8FBF78E-CAB4-47DB-8E38-23643F44D1BF}" destId="{22048DAD-4E6C-44E5-A6BB-A08129EE80E3}" srcOrd="0" destOrd="0" presId="urn:microsoft.com/office/officeart/2005/8/layout/pyramid1"/>
    <dgm:cxn modelId="{F804C5F9-F0EA-4FAD-8353-CC57568ED24C}" type="presParOf" srcId="{B8FBF78E-CAB4-47DB-8E38-23643F44D1BF}" destId="{97906B9C-E41C-41DD-B2E5-13F8454F57B1}" srcOrd="1" destOrd="0" presId="urn:microsoft.com/office/officeart/2005/8/layout/pyramid1"/>
    <dgm:cxn modelId="{84ECCC21-A8B9-4B54-B53A-ABF0D46BB249}" type="presParOf" srcId="{25AD2457-D750-4BB4-9DB6-5E3D06D2EB43}" destId="{2FE0EE08-C357-4D29-BC75-B1A1E476D960}" srcOrd="2" destOrd="0" presId="urn:microsoft.com/office/officeart/2005/8/layout/pyramid1"/>
    <dgm:cxn modelId="{A1634D74-1263-458B-84F3-9E704A44C89A}" type="presParOf" srcId="{2FE0EE08-C357-4D29-BC75-B1A1E476D960}" destId="{F3ECE475-E1E6-449E-B985-E1CA1AD495BB}" srcOrd="0" destOrd="0" presId="urn:microsoft.com/office/officeart/2005/8/layout/pyramid1"/>
    <dgm:cxn modelId="{85C17DB5-EE57-4050-861B-2CD38CB4723A}" type="presParOf" srcId="{2FE0EE08-C357-4D29-BC75-B1A1E476D960}" destId="{61A96949-D600-4296-8128-B9FC11C3017F}" srcOrd="1" destOrd="0" presId="urn:microsoft.com/office/officeart/2005/8/layout/pyramid1"/>
    <dgm:cxn modelId="{17562935-FC5A-457E-BBC1-0C6B229B1456}" type="presParOf" srcId="{25AD2457-D750-4BB4-9DB6-5E3D06D2EB43}" destId="{8BC4E55D-32BD-44C1-954F-6732EBB503C2}" srcOrd="3" destOrd="0" presId="urn:microsoft.com/office/officeart/2005/8/layout/pyramid1"/>
    <dgm:cxn modelId="{483B47FA-B039-40CA-A031-59457310CD3D}" type="presParOf" srcId="{8BC4E55D-32BD-44C1-954F-6732EBB503C2}" destId="{6D02FDB6-6C04-40FB-986F-35196F4076B6}" srcOrd="0" destOrd="0" presId="urn:microsoft.com/office/officeart/2005/8/layout/pyramid1"/>
    <dgm:cxn modelId="{BA5D49E4-51E6-4991-A51D-D272ADF61408}" type="presParOf" srcId="{8BC4E55D-32BD-44C1-954F-6732EBB503C2}" destId="{9D31814B-2F20-4595-B656-BD592B89B379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10900FB-D36C-40C3-B715-A216ECD91F1B}" type="doc">
      <dgm:prSet loTypeId="urn:microsoft.com/office/officeart/2005/8/layout/hChevron3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5B6ECF4-52BA-4AA6-BF32-F10138ECB03A}" type="pres">
      <dgm:prSet presAssocID="{B10900FB-D36C-40C3-B715-A216ECD91F1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27EE66AE-4AA1-4D90-A1C5-B9B4AFFBF08B}" type="presOf" srcId="{B10900FB-D36C-40C3-B715-A216ECD91F1B}" destId="{45B6ECF4-52BA-4AA6-BF32-F10138ECB03A}" srcOrd="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AA9EB40-8B45-4F65-B934-5085C49E4656}" type="doc">
      <dgm:prSet loTypeId="urn:microsoft.com/office/officeart/2005/8/layout/chevron1" loCatId="process" qsTypeId="urn:microsoft.com/office/officeart/2005/8/quickstyle/3d3" qsCatId="3D" csTypeId="urn:microsoft.com/office/officeart/2005/8/colors/accent1_5" csCatId="accent1" phldr="1"/>
      <dgm:spPr/>
    </dgm:pt>
    <dgm:pt modelId="{E892905C-E728-4BB9-AD60-21F2DF7CFC5C}">
      <dgm:prSet phldrT="[Text]"/>
      <dgm:spPr/>
      <dgm:t>
        <a:bodyPr/>
        <a:lstStyle/>
        <a:p>
          <a:r>
            <a:rPr lang="en-US" b="1" dirty="0" smtClean="0"/>
            <a:t>Resolution</a:t>
          </a:r>
          <a:endParaRPr lang="en-US" b="1" dirty="0"/>
        </a:p>
      </dgm:t>
    </dgm:pt>
    <dgm:pt modelId="{F0342E78-0F31-4284-BC7A-679C270C5A9B}" type="parTrans" cxnId="{BD01DB83-37E5-48D9-996B-8AF3EFD7F963}">
      <dgm:prSet/>
      <dgm:spPr/>
      <dgm:t>
        <a:bodyPr/>
        <a:lstStyle/>
        <a:p>
          <a:endParaRPr lang="en-US"/>
        </a:p>
      </dgm:t>
    </dgm:pt>
    <dgm:pt modelId="{FA1B0CDD-5042-4907-B601-3E951E089D98}" type="sibTrans" cxnId="{BD01DB83-37E5-48D9-996B-8AF3EFD7F963}">
      <dgm:prSet/>
      <dgm:spPr/>
      <dgm:t>
        <a:bodyPr/>
        <a:lstStyle/>
        <a:p>
          <a:endParaRPr lang="en-US"/>
        </a:p>
      </dgm:t>
    </dgm:pt>
    <dgm:pt modelId="{D043CD2E-2007-4EF8-9E5A-B764A10053DB}">
      <dgm:prSet phldrT="[Text]"/>
      <dgm:spPr/>
      <dgm:t>
        <a:bodyPr/>
        <a:lstStyle/>
        <a:p>
          <a:r>
            <a:rPr lang="en-US" b="1" dirty="0" smtClean="0"/>
            <a:t>Code Drafts</a:t>
          </a:r>
          <a:endParaRPr lang="en-US" b="1" dirty="0"/>
        </a:p>
      </dgm:t>
    </dgm:pt>
    <dgm:pt modelId="{3270950C-22A3-4929-B154-C56726128068}" type="parTrans" cxnId="{14E1D092-A3E3-48E4-B5C1-0AFE4E6D0959}">
      <dgm:prSet/>
      <dgm:spPr/>
      <dgm:t>
        <a:bodyPr/>
        <a:lstStyle/>
        <a:p>
          <a:endParaRPr lang="en-US"/>
        </a:p>
      </dgm:t>
    </dgm:pt>
    <dgm:pt modelId="{C877A608-E2A8-47A6-8CF1-066A9D45636B}" type="sibTrans" cxnId="{14E1D092-A3E3-48E4-B5C1-0AFE4E6D0959}">
      <dgm:prSet/>
      <dgm:spPr/>
      <dgm:t>
        <a:bodyPr/>
        <a:lstStyle/>
        <a:p>
          <a:endParaRPr lang="en-US"/>
        </a:p>
      </dgm:t>
    </dgm:pt>
    <dgm:pt modelId="{D26DE7C6-B245-4578-B37B-23A2D360FF92}">
      <dgm:prSet phldrT="[Text]"/>
      <dgm:spPr/>
      <dgm:t>
        <a:bodyPr/>
        <a:lstStyle/>
        <a:p>
          <a:r>
            <a:rPr lang="en-US" b="1" dirty="0" smtClean="0"/>
            <a:t>Study Session(s)</a:t>
          </a:r>
          <a:endParaRPr lang="en-US" b="1" dirty="0"/>
        </a:p>
      </dgm:t>
    </dgm:pt>
    <dgm:pt modelId="{9EDE6E73-FC49-40B6-A183-DDEAFE205097}" type="parTrans" cxnId="{B06F6314-B631-44B2-9ADF-28193AA04166}">
      <dgm:prSet/>
      <dgm:spPr/>
      <dgm:t>
        <a:bodyPr/>
        <a:lstStyle/>
        <a:p>
          <a:endParaRPr lang="en-US"/>
        </a:p>
      </dgm:t>
    </dgm:pt>
    <dgm:pt modelId="{6E53950F-B1EA-41D9-85FE-6DC8798B8493}" type="sibTrans" cxnId="{B06F6314-B631-44B2-9ADF-28193AA04166}">
      <dgm:prSet/>
      <dgm:spPr/>
      <dgm:t>
        <a:bodyPr/>
        <a:lstStyle/>
        <a:p>
          <a:endParaRPr lang="en-US"/>
        </a:p>
      </dgm:t>
    </dgm:pt>
    <dgm:pt modelId="{40399766-DA4F-440F-B7D0-D7078E61B302}">
      <dgm:prSet/>
      <dgm:spPr/>
      <dgm:t>
        <a:bodyPr/>
        <a:lstStyle/>
        <a:p>
          <a:r>
            <a:rPr lang="en-US" b="1" dirty="0" smtClean="0"/>
            <a:t>ORD Adoption</a:t>
          </a:r>
          <a:endParaRPr lang="en-US" b="1" dirty="0"/>
        </a:p>
      </dgm:t>
    </dgm:pt>
    <dgm:pt modelId="{DAFB6C39-8DF5-4B8F-9F3C-A34B1A62318E}" type="parTrans" cxnId="{06955E2F-3185-4501-B45D-810895A7AB73}">
      <dgm:prSet/>
      <dgm:spPr/>
      <dgm:t>
        <a:bodyPr/>
        <a:lstStyle/>
        <a:p>
          <a:endParaRPr lang="en-US"/>
        </a:p>
      </dgm:t>
    </dgm:pt>
    <dgm:pt modelId="{D8D899D9-E156-4458-A1CB-7C3D539C2C0A}" type="sibTrans" cxnId="{06955E2F-3185-4501-B45D-810895A7AB73}">
      <dgm:prSet/>
      <dgm:spPr/>
      <dgm:t>
        <a:bodyPr/>
        <a:lstStyle/>
        <a:p>
          <a:endParaRPr lang="en-US"/>
        </a:p>
      </dgm:t>
    </dgm:pt>
    <dgm:pt modelId="{4D93F86D-56C6-4497-AB58-CFDB3C085A6D}" type="pres">
      <dgm:prSet presAssocID="{3AA9EB40-8B45-4F65-B934-5085C49E4656}" presName="Name0" presStyleCnt="0">
        <dgm:presLayoutVars>
          <dgm:dir/>
          <dgm:animLvl val="lvl"/>
          <dgm:resizeHandles val="exact"/>
        </dgm:presLayoutVars>
      </dgm:prSet>
      <dgm:spPr/>
    </dgm:pt>
    <dgm:pt modelId="{C8988046-D3B2-493A-A4C0-3DB298E46870}" type="pres">
      <dgm:prSet presAssocID="{E892905C-E728-4BB9-AD60-21F2DF7CFC5C}" presName="parTxOnly" presStyleLbl="node1" presStyleIdx="0" presStyleCnt="4" custLinFactNeighborX="-1717" custLinFactNeighborY="1665">
        <dgm:presLayoutVars>
          <dgm:chMax val="0"/>
          <dgm:chPref val="0"/>
          <dgm:bulletEnabled val="1"/>
        </dgm:presLayoutVars>
      </dgm:prSet>
      <dgm:spPr/>
    </dgm:pt>
    <dgm:pt modelId="{3669DC68-915E-47B3-A2E9-D7D5372CBD70}" type="pres">
      <dgm:prSet presAssocID="{FA1B0CDD-5042-4907-B601-3E951E089D98}" presName="parTxOnlySpace" presStyleCnt="0"/>
      <dgm:spPr/>
    </dgm:pt>
    <dgm:pt modelId="{9636CCD2-A169-4A90-9BB8-FFB53A1FC5F6}" type="pres">
      <dgm:prSet presAssocID="{D043CD2E-2007-4EF8-9E5A-B764A10053DB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6DBEB6-F739-4686-B9C3-4A955C78F9A6}" type="pres">
      <dgm:prSet presAssocID="{C877A608-E2A8-47A6-8CF1-066A9D45636B}" presName="parTxOnlySpace" presStyleCnt="0"/>
      <dgm:spPr/>
    </dgm:pt>
    <dgm:pt modelId="{EF111377-0FBC-4D22-9583-22F6764DD3CC}" type="pres">
      <dgm:prSet presAssocID="{D26DE7C6-B245-4578-B37B-23A2D360FF92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DBB8F535-1942-4362-BBCE-CE80ADA6BEA1}" type="pres">
      <dgm:prSet presAssocID="{6E53950F-B1EA-41D9-85FE-6DC8798B8493}" presName="parTxOnlySpace" presStyleCnt="0"/>
      <dgm:spPr/>
    </dgm:pt>
    <dgm:pt modelId="{3887E229-FD37-4EB0-B0E3-D3956B7358BB}" type="pres">
      <dgm:prSet presAssocID="{40399766-DA4F-440F-B7D0-D7078E61B302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AD1DEFE-9225-4945-951B-D2CB1CDFAD8D}" type="presOf" srcId="{40399766-DA4F-440F-B7D0-D7078E61B302}" destId="{3887E229-FD37-4EB0-B0E3-D3956B7358BB}" srcOrd="0" destOrd="0" presId="urn:microsoft.com/office/officeart/2005/8/layout/chevron1"/>
    <dgm:cxn modelId="{8C662D82-7283-4C0E-AAED-1B75A011EFFB}" type="presOf" srcId="{E892905C-E728-4BB9-AD60-21F2DF7CFC5C}" destId="{C8988046-D3B2-493A-A4C0-3DB298E46870}" srcOrd="0" destOrd="0" presId="urn:microsoft.com/office/officeart/2005/8/layout/chevron1"/>
    <dgm:cxn modelId="{B06F6314-B631-44B2-9ADF-28193AA04166}" srcId="{3AA9EB40-8B45-4F65-B934-5085C49E4656}" destId="{D26DE7C6-B245-4578-B37B-23A2D360FF92}" srcOrd="2" destOrd="0" parTransId="{9EDE6E73-FC49-40B6-A183-DDEAFE205097}" sibTransId="{6E53950F-B1EA-41D9-85FE-6DC8798B8493}"/>
    <dgm:cxn modelId="{06955E2F-3185-4501-B45D-810895A7AB73}" srcId="{3AA9EB40-8B45-4F65-B934-5085C49E4656}" destId="{40399766-DA4F-440F-B7D0-D7078E61B302}" srcOrd="3" destOrd="0" parTransId="{DAFB6C39-8DF5-4B8F-9F3C-A34B1A62318E}" sibTransId="{D8D899D9-E156-4458-A1CB-7C3D539C2C0A}"/>
    <dgm:cxn modelId="{4C862A5C-D062-4BD1-906F-150B24870E51}" type="presOf" srcId="{D26DE7C6-B245-4578-B37B-23A2D360FF92}" destId="{EF111377-0FBC-4D22-9583-22F6764DD3CC}" srcOrd="0" destOrd="0" presId="urn:microsoft.com/office/officeart/2005/8/layout/chevron1"/>
    <dgm:cxn modelId="{ED51B419-77B6-4C12-916E-433FE3CC1F05}" type="presOf" srcId="{D043CD2E-2007-4EF8-9E5A-B764A10053DB}" destId="{9636CCD2-A169-4A90-9BB8-FFB53A1FC5F6}" srcOrd="0" destOrd="0" presId="urn:microsoft.com/office/officeart/2005/8/layout/chevron1"/>
    <dgm:cxn modelId="{BD01DB83-37E5-48D9-996B-8AF3EFD7F963}" srcId="{3AA9EB40-8B45-4F65-B934-5085C49E4656}" destId="{E892905C-E728-4BB9-AD60-21F2DF7CFC5C}" srcOrd="0" destOrd="0" parTransId="{F0342E78-0F31-4284-BC7A-679C270C5A9B}" sibTransId="{FA1B0CDD-5042-4907-B601-3E951E089D98}"/>
    <dgm:cxn modelId="{24D0B7CC-7135-45A5-8147-66D7AFB50096}" type="presOf" srcId="{3AA9EB40-8B45-4F65-B934-5085C49E4656}" destId="{4D93F86D-56C6-4497-AB58-CFDB3C085A6D}" srcOrd="0" destOrd="0" presId="urn:microsoft.com/office/officeart/2005/8/layout/chevron1"/>
    <dgm:cxn modelId="{14E1D092-A3E3-48E4-B5C1-0AFE4E6D0959}" srcId="{3AA9EB40-8B45-4F65-B934-5085C49E4656}" destId="{D043CD2E-2007-4EF8-9E5A-B764A10053DB}" srcOrd="1" destOrd="0" parTransId="{3270950C-22A3-4929-B154-C56726128068}" sibTransId="{C877A608-E2A8-47A6-8CF1-066A9D45636B}"/>
    <dgm:cxn modelId="{D282F1C0-0CDD-469A-9185-A3FBCDF95D06}" type="presParOf" srcId="{4D93F86D-56C6-4497-AB58-CFDB3C085A6D}" destId="{C8988046-D3B2-493A-A4C0-3DB298E46870}" srcOrd="0" destOrd="0" presId="urn:microsoft.com/office/officeart/2005/8/layout/chevron1"/>
    <dgm:cxn modelId="{C5CBC36E-65DC-44F9-BC19-8B043F0B6362}" type="presParOf" srcId="{4D93F86D-56C6-4497-AB58-CFDB3C085A6D}" destId="{3669DC68-915E-47B3-A2E9-D7D5372CBD70}" srcOrd="1" destOrd="0" presId="urn:microsoft.com/office/officeart/2005/8/layout/chevron1"/>
    <dgm:cxn modelId="{1C1DE0F8-A6DB-4A36-AC67-8E40D2E71332}" type="presParOf" srcId="{4D93F86D-56C6-4497-AB58-CFDB3C085A6D}" destId="{9636CCD2-A169-4A90-9BB8-FFB53A1FC5F6}" srcOrd="2" destOrd="0" presId="urn:microsoft.com/office/officeart/2005/8/layout/chevron1"/>
    <dgm:cxn modelId="{3CDF29D8-605C-4EF3-A2A5-489973D36E7A}" type="presParOf" srcId="{4D93F86D-56C6-4497-AB58-CFDB3C085A6D}" destId="{3C6DBEB6-F739-4686-B9C3-4A955C78F9A6}" srcOrd="3" destOrd="0" presId="urn:microsoft.com/office/officeart/2005/8/layout/chevron1"/>
    <dgm:cxn modelId="{2D0BDE46-59B6-4BFE-B53C-CC8D110A1102}" type="presParOf" srcId="{4D93F86D-56C6-4497-AB58-CFDB3C085A6D}" destId="{EF111377-0FBC-4D22-9583-22F6764DD3CC}" srcOrd="4" destOrd="0" presId="urn:microsoft.com/office/officeart/2005/8/layout/chevron1"/>
    <dgm:cxn modelId="{FE04B1DC-8F3E-4E30-8254-78B641C807F4}" type="presParOf" srcId="{4D93F86D-56C6-4497-AB58-CFDB3C085A6D}" destId="{DBB8F535-1942-4362-BBCE-CE80ADA6BEA1}" srcOrd="5" destOrd="0" presId="urn:microsoft.com/office/officeart/2005/8/layout/chevron1"/>
    <dgm:cxn modelId="{6F4F844F-67F2-4611-A4DD-080A54BF7A75}" type="presParOf" srcId="{4D93F86D-56C6-4497-AB58-CFDB3C085A6D}" destId="{3887E229-FD37-4EB0-B0E3-D3956B7358BB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D6CEB2-CE65-4EF1-88AE-09976231549B}">
      <dsp:nvSpPr>
        <dsp:cNvPr id="0" name=""/>
        <dsp:cNvSpPr/>
      </dsp:nvSpPr>
      <dsp:spPr>
        <a:xfrm>
          <a:off x="0" y="441929"/>
          <a:ext cx="6940269" cy="655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8642" tIns="541528" rIns="538642" bIns="184912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600" kern="1200" dirty="0"/>
        </a:p>
      </dsp:txBody>
      <dsp:txXfrm>
        <a:off x="0" y="441929"/>
        <a:ext cx="6940269" cy="655200"/>
      </dsp:txXfrm>
    </dsp:sp>
    <dsp:sp modelId="{5090A683-4A9C-4509-BD21-8AC0EEBA27BC}">
      <dsp:nvSpPr>
        <dsp:cNvPr id="0" name=""/>
        <dsp:cNvSpPr/>
      </dsp:nvSpPr>
      <dsp:spPr>
        <a:xfrm>
          <a:off x="357403" y="122495"/>
          <a:ext cx="4832585" cy="7675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3628" tIns="0" rIns="18362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Statutory Background</a:t>
          </a:r>
          <a:endParaRPr lang="en-US" sz="2000" kern="1200" dirty="0"/>
        </a:p>
      </dsp:txBody>
      <dsp:txXfrm>
        <a:off x="394870" y="159962"/>
        <a:ext cx="4757651" cy="692586"/>
      </dsp:txXfrm>
    </dsp:sp>
    <dsp:sp modelId="{30F15FB3-DBAD-4D91-A963-73665311A1EA}">
      <dsp:nvSpPr>
        <dsp:cNvPr id="0" name=""/>
        <dsp:cNvSpPr/>
      </dsp:nvSpPr>
      <dsp:spPr>
        <a:xfrm>
          <a:off x="0" y="1621289"/>
          <a:ext cx="6940269" cy="655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51FFCA-626A-4787-AFD5-DCCD7CA4E164}">
      <dsp:nvSpPr>
        <dsp:cNvPr id="0" name=""/>
        <dsp:cNvSpPr/>
      </dsp:nvSpPr>
      <dsp:spPr>
        <a:xfrm>
          <a:off x="358714" y="1267693"/>
          <a:ext cx="4858188" cy="7675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3628" tIns="0" rIns="18362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Existing Plan and Code Provisions</a:t>
          </a:r>
          <a:endParaRPr lang="en-US" sz="2000" kern="1200" dirty="0"/>
        </a:p>
      </dsp:txBody>
      <dsp:txXfrm>
        <a:off x="396181" y="1305160"/>
        <a:ext cx="4783254" cy="692586"/>
      </dsp:txXfrm>
    </dsp:sp>
    <dsp:sp modelId="{F71DE0B7-F686-4FBE-9794-04AFF11A5043}">
      <dsp:nvSpPr>
        <dsp:cNvPr id="0" name=""/>
        <dsp:cNvSpPr/>
      </dsp:nvSpPr>
      <dsp:spPr>
        <a:xfrm>
          <a:off x="0" y="2800649"/>
          <a:ext cx="6940269" cy="655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0CD9F1-185B-429C-A223-FE4475DC7F90}">
      <dsp:nvSpPr>
        <dsp:cNvPr id="0" name=""/>
        <dsp:cNvSpPr/>
      </dsp:nvSpPr>
      <dsp:spPr>
        <a:xfrm>
          <a:off x="308984" y="2440637"/>
          <a:ext cx="4858188" cy="7675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3628" tIns="0" rIns="18362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Model Ordinances</a:t>
          </a:r>
        </a:p>
      </dsp:txBody>
      <dsp:txXfrm>
        <a:off x="346451" y="2478104"/>
        <a:ext cx="4783254" cy="692586"/>
      </dsp:txXfrm>
    </dsp:sp>
    <dsp:sp modelId="{7B22C55B-E944-4547-B2E6-BBE59E056F7B}">
      <dsp:nvSpPr>
        <dsp:cNvPr id="0" name=""/>
        <dsp:cNvSpPr/>
      </dsp:nvSpPr>
      <dsp:spPr>
        <a:xfrm>
          <a:off x="0" y="3844700"/>
          <a:ext cx="6940269" cy="655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266066-516D-4236-B719-B9807868AF7C}">
      <dsp:nvSpPr>
        <dsp:cNvPr id="0" name=""/>
        <dsp:cNvSpPr/>
      </dsp:nvSpPr>
      <dsp:spPr>
        <a:xfrm>
          <a:off x="320348" y="3583386"/>
          <a:ext cx="4858188" cy="7675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3628" tIns="0" rIns="18362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Next Steps: Amendments &amp; Enforcement </a:t>
          </a:r>
          <a:endParaRPr lang="en-US" sz="2000" kern="1200" dirty="0"/>
        </a:p>
      </dsp:txBody>
      <dsp:txXfrm>
        <a:off x="357815" y="3620853"/>
        <a:ext cx="4783254" cy="6925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70F3B1-57BE-4F67-A659-D06F316944B8}">
      <dsp:nvSpPr>
        <dsp:cNvPr id="0" name=""/>
        <dsp:cNvSpPr/>
      </dsp:nvSpPr>
      <dsp:spPr>
        <a:xfrm>
          <a:off x="1523374" y="0"/>
          <a:ext cx="984528" cy="1142805"/>
        </a:xfrm>
        <a:prstGeom prst="trapezoid">
          <a:avLst>
            <a:gd name="adj" fmla="val 50039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Goal 2</a:t>
          </a:r>
          <a:endParaRPr lang="en-US" sz="2400" b="1" kern="1200" dirty="0"/>
        </a:p>
      </dsp:txBody>
      <dsp:txXfrm>
        <a:off x="1523374" y="0"/>
        <a:ext cx="984528" cy="1142805"/>
      </dsp:txXfrm>
    </dsp:sp>
    <dsp:sp modelId="{22048DAD-4E6C-44E5-A6BB-A08129EE80E3}">
      <dsp:nvSpPr>
        <dsp:cNvPr id="0" name=""/>
        <dsp:cNvSpPr/>
      </dsp:nvSpPr>
      <dsp:spPr>
        <a:xfrm>
          <a:off x="1019493" y="1142805"/>
          <a:ext cx="1985058" cy="1174856"/>
        </a:xfrm>
        <a:prstGeom prst="trapezoid">
          <a:avLst>
            <a:gd name="adj" fmla="val 43108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Economic Element</a:t>
          </a:r>
          <a:endParaRPr lang="en-US" sz="2000" b="1" kern="1200" dirty="0"/>
        </a:p>
      </dsp:txBody>
      <dsp:txXfrm>
        <a:off x="1366878" y="1142805"/>
        <a:ext cx="1290288" cy="1174856"/>
      </dsp:txXfrm>
    </dsp:sp>
    <dsp:sp modelId="{F3ECE475-E1E6-449E-B985-E1CA1AD495BB}">
      <dsp:nvSpPr>
        <dsp:cNvPr id="0" name=""/>
        <dsp:cNvSpPr/>
      </dsp:nvSpPr>
      <dsp:spPr>
        <a:xfrm>
          <a:off x="506459" y="2317661"/>
          <a:ext cx="3011126" cy="1174856"/>
        </a:xfrm>
        <a:prstGeom prst="trapezoid">
          <a:avLst>
            <a:gd name="adj" fmla="val 43108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Comprehensive Plan</a:t>
          </a:r>
          <a:endParaRPr lang="en-US" sz="2000" b="1" kern="1200" dirty="0"/>
        </a:p>
      </dsp:txBody>
      <dsp:txXfrm>
        <a:off x="1033406" y="2317661"/>
        <a:ext cx="1957232" cy="1174856"/>
      </dsp:txXfrm>
    </dsp:sp>
    <dsp:sp modelId="{6D02FDB6-6C04-40FB-986F-35196F4076B6}">
      <dsp:nvSpPr>
        <dsp:cNvPr id="0" name=""/>
        <dsp:cNvSpPr/>
      </dsp:nvSpPr>
      <dsp:spPr>
        <a:xfrm>
          <a:off x="0" y="3492517"/>
          <a:ext cx="4024046" cy="1174856"/>
        </a:xfrm>
        <a:prstGeom prst="trapezoid">
          <a:avLst>
            <a:gd name="adj" fmla="val 43108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GMA: 13 Goals</a:t>
          </a:r>
          <a:endParaRPr lang="en-US" sz="2800" b="1" kern="1200" dirty="0"/>
        </a:p>
      </dsp:txBody>
      <dsp:txXfrm>
        <a:off x="704208" y="3492517"/>
        <a:ext cx="2615629" cy="11748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988046-D3B2-493A-A4C0-3DB298E46870}">
      <dsp:nvSpPr>
        <dsp:cNvPr id="0" name=""/>
        <dsp:cNvSpPr/>
      </dsp:nvSpPr>
      <dsp:spPr>
        <a:xfrm>
          <a:off x="2" y="2048971"/>
          <a:ext cx="2227701" cy="891080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/>
            <a:t>Resolution</a:t>
          </a:r>
          <a:endParaRPr lang="en-US" sz="2100" b="1" kern="1200" dirty="0"/>
        </a:p>
      </dsp:txBody>
      <dsp:txXfrm>
        <a:off x="445542" y="2048971"/>
        <a:ext cx="1336621" cy="891080"/>
      </dsp:txXfrm>
    </dsp:sp>
    <dsp:sp modelId="{9636CCD2-A169-4A90-9BB8-FFB53A1FC5F6}">
      <dsp:nvSpPr>
        <dsp:cNvPr id="0" name=""/>
        <dsp:cNvSpPr/>
      </dsp:nvSpPr>
      <dsp:spPr>
        <a:xfrm>
          <a:off x="2008757" y="2034135"/>
          <a:ext cx="2227701" cy="891080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13333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/>
            <a:t>Code Drafts</a:t>
          </a:r>
          <a:endParaRPr lang="en-US" sz="2100" b="1" kern="1200" dirty="0"/>
        </a:p>
      </dsp:txBody>
      <dsp:txXfrm>
        <a:off x="2454297" y="2034135"/>
        <a:ext cx="1336621" cy="891080"/>
      </dsp:txXfrm>
    </dsp:sp>
    <dsp:sp modelId="{EF111377-0FBC-4D22-9583-22F6764DD3CC}">
      <dsp:nvSpPr>
        <dsp:cNvPr id="0" name=""/>
        <dsp:cNvSpPr/>
      </dsp:nvSpPr>
      <dsp:spPr>
        <a:xfrm>
          <a:off x="4013688" y="2034135"/>
          <a:ext cx="2227701" cy="891080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26667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/>
            <a:t>Study Session(s)</a:t>
          </a:r>
          <a:endParaRPr lang="en-US" sz="2100" b="1" kern="1200" dirty="0"/>
        </a:p>
      </dsp:txBody>
      <dsp:txXfrm>
        <a:off x="4459228" y="2034135"/>
        <a:ext cx="1336621" cy="891080"/>
      </dsp:txXfrm>
    </dsp:sp>
    <dsp:sp modelId="{3887E229-FD37-4EB0-B0E3-D3956B7358BB}">
      <dsp:nvSpPr>
        <dsp:cNvPr id="0" name=""/>
        <dsp:cNvSpPr/>
      </dsp:nvSpPr>
      <dsp:spPr>
        <a:xfrm>
          <a:off x="6018619" y="2034135"/>
          <a:ext cx="2227701" cy="891080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/>
            <a:t>ORD Adoption</a:t>
          </a:r>
          <a:endParaRPr lang="en-US" sz="2100" b="1" kern="1200" dirty="0"/>
        </a:p>
      </dsp:txBody>
      <dsp:txXfrm>
        <a:off x="6464159" y="2034135"/>
        <a:ext cx="1336621" cy="8910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4D2E62F-F3F6-4C55-9329-08DCCEEC425E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389EAA-0BCE-4C49-B13C-FCCCF9D27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26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2582B25-BB1D-D741-B235-846D3BBBEED3}" type="datetimeFigureOut">
              <a:rPr lang="en-US" smtClean="0"/>
              <a:t>1/27/2020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2552505-AEFD-1F48-B6AD-7D2EBDFF5C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882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A42FA-5A8B-4AEB-89BD-48F129759E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812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552505-AEFD-1F48-B6AD-7D2EBDFF5C3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8130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552505-AEFD-1F48-B6AD-7D2EBDFF5C3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4782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552505-AEFD-1F48-B6AD-7D2EBDFF5C3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2333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552505-AEFD-1F48-B6AD-7D2EBDFF5C3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2333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A42FA-5A8B-4AEB-89BD-48F129759EBB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26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C84D-74D2-476A-8E27-DA47C3194310}" type="datetime1">
              <a:rPr lang="en-US" smtClean="0"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415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7033-682E-4D64-83CD-F3342C7C73C8}" type="datetime1">
              <a:rPr lang="en-US" smtClean="0"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740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0C69B-92B9-47A9-9464-2240A7618FA9}" type="datetime1">
              <a:rPr lang="en-US" smtClean="0"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776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B43A2-3042-4EFE-BC73-55F208542206}" type="datetime1">
              <a:rPr lang="en-US" smtClean="0"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546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50FF9-AAE7-48B7-B395-ABEF63CE0FF2}" type="datetime1">
              <a:rPr lang="en-US" smtClean="0"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590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4B17-0F41-4E92-9940-4B5F9C557A59}" type="datetime1">
              <a:rPr lang="en-US" smtClean="0"/>
              <a:t>1/27/2020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647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68DA3-C849-4069-A930-C1A5E73523BA}" type="datetime1">
              <a:rPr lang="en-US" smtClean="0"/>
              <a:t>1/27/2020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688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C208-55D5-4125-952E-C2D58B78C98A}" type="datetime1">
              <a:rPr lang="en-US" smtClean="0"/>
              <a:t>1/27/2020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216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7AA6A-9EBA-4903-8FC3-BFE0ACE7B2CE}" type="datetime1">
              <a:rPr lang="en-US" smtClean="0"/>
              <a:t>1/27/2020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561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BB09-5F23-4596-9E8C-3FEB77A01773}" type="datetime1">
              <a:rPr lang="en-US" smtClean="0"/>
              <a:t>1/27/2020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100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6EA91-2085-4720-AFA3-666E6DED65C9}" type="datetime1">
              <a:rPr lang="en-US" smtClean="0"/>
              <a:t>1/27/2020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315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62AC1-9D7A-4E2A-A3DE-B57666525055}" type="datetime1">
              <a:rPr lang="en-US" smtClean="0"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60582" y="1417638"/>
            <a:ext cx="9022836" cy="228600"/>
            <a:chOff x="65849" y="1525834"/>
            <a:chExt cx="9022836" cy="228600"/>
          </a:xfrm>
        </p:grpSpPr>
        <p:sp>
          <p:nvSpPr>
            <p:cNvPr id="8" name="Rectangle 7"/>
            <p:cNvSpPr/>
            <p:nvPr userDrawn="1"/>
          </p:nvSpPr>
          <p:spPr>
            <a:xfrm>
              <a:off x="3254819" y="1525834"/>
              <a:ext cx="5833866" cy="228600"/>
            </a:xfrm>
            <a:prstGeom prst="rect">
              <a:avLst/>
            </a:prstGeom>
            <a:solidFill>
              <a:srgbClr val="1A36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>
                <a:solidFill>
                  <a:srgbClr val="5080B2"/>
                </a:solidFill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65849" y="1525834"/>
              <a:ext cx="1533407" cy="228600"/>
            </a:xfrm>
            <a:prstGeom prst="rect">
              <a:avLst/>
            </a:prstGeom>
            <a:solidFill>
              <a:srgbClr val="86A13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>
                <a:solidFill>
                  <a:srgbClr val="5080B2"/>
                </a:solidFill>
              </a:endParaRPr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1665107" y="1525834"/>
              <a:ext cx="1533407" cy="228600"/>
            </a:xfrm>
            <a:prstGeom prst="rect">
              <a:avLst/>
            </a:prstGeom>
            <a:solidFill>
              <a:srgbClr val="D7DE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>
                <a:solidFill>
                  <a:srgbClr val="5080B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71434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tmp"/><Relationship Id="rId5" Type="http://schemas.openxmlformats.org/officeDocument/2006/relationships/image" Target="../media/image4.tmp"/><Relationship Id="rId4" Type="http://schemas.openxmlformats.org/officeDocument/2006/relationships/image" Target="../media/image3.tm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.blaine.wa.us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3264368" y="5215944"/>
            <a:ext cx="5817463" cy="1557394"/>
          </a:xfrm>
          <a:prstGeom prst="rect">
            <a:avLst/>
          </a:prstGeom>
          <a:solidFill>
            <a:srgbClr val="1A36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rgbClr val="5080B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89032" y="2003461"/>
            <a:ext cx="5568134" cy="2928877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</a:pPr>
            <a:endParaRPr lang="en-US" sz="2000" b="1" dirty="0" smtClean="0">
              <a:solidFill>
                <a:srgbClr val="000000"/>
              </a:solidFill>
              <a:cs typeface="Arial Black"/>
            </a:endParaRPr>
          </a:p>
          <a:p>
            <a:pPr algn="r">
              <a:spcBef>
                <a:spcPts val="0"/>
              </a:spcBef>
            </a:pPr>
            <a:r>
              <a:rPr lang="en-US" sz="4000" dirty="0" smtClean="0">
                <a:solidFill>
                  <a:srgbClr val="000000"/>
                </a:solidFill>
              </a:rPr>
              <a:t>Proposed Legislative Work Item: Downtown Vacancy Ordinance </a:t>
            </a:r>
            <a:endParaRPr lang="en-US" sz="4000" dirty="0">
              <a:solidFill>
                <a:srgbClr val="0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849" y="5215944"/>
            <a:ext cx="3132666" cy="1557394"/>
          </a:xfrm>
          <a:prstGeom prst="rect">
            <a:avLst/>
          </a:prstGeom>
          <a:solidFill>
            <a:srgbClr val="88A6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rgbClr val="5080B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849" y="1409251"/>
            <a:ext cx="3132666" cy="3675665"/>
          </a:xfrm>
          <a:prstGeom prst="rect">
            <a:avLst/>
          </a:prstGeom>
          <a:solidFill>
            <a:srgbClr val="D7DE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rgbClr val="5080B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00130" y="5411972"/>
            <a:ext cx="50823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Stacie Pratschner, AICP, RPA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Community Development Director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City of Blaine Community Development Services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4773" y="1486142"/>
            <a:ext cx="270067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5849" y="2493818"/>
            <a:ext cx="302667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January 27 at 4:30 pm</a:t>
            </a:r>
          </a:p>
          <a:p>
            <a:endParaRPr lang="en-US" sz="2000" b="1" dirty="0"/>
          </a:p>
          <a:p>
            <a:r>
              <a:rPr lang="en-US" sz="2000" b="1" dirty="0" smtClean="0"/>
              <a:t>435 Martin Street</a:t>
            </a:r>
          </a:p>
          <a:p>
            <a:r>
              <a:rPr lang="en-US" sz="2000" b="1" dirty="0" smtClean="0"/>
              <a:t>Suite 4000</a:t>
            </a:r>
          </a:p>
          <a:p>
            <a:r>
              <a:rPr lang="en-US" sz="2000" b="1" dirty="0" smtClean="0"/>
              <a:t>Blaine, WA 98230</a:t>
            </a:r>
          </a:p>
          <a:p>
            <a:endParaRPr lang="en-US" sz="2000" b="1" dirty="0"/>
          </a:p>
          <a:p>
            <a:endParaRPr 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5849" y="731589"/>
            <a:ext cx="8560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City of Blaine Council Study Session </a:t>
            </a:r>
            <a:endParaRPr lang="en-US" sz="3600" b="1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609" y="5340053"/>
            <a:ext cx="1132941" cy="8639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TextBox 6"/>
          <p:cNvSpPr txBox="1"/>
          <p:nvPr/>
        </p:nvSpPr>
        <p:spPr>
          <a:xfrm>
            <a:off x="3264368" y="2455192"/>
            <a:ext cx="56927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 smtClean="0"/>
              <a:t> 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52821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8697691" cy="1440382"/>
          </a:xfrm>
        </p:spPr>
        <p:txBody>
          <a:bodyPr anchor="b">
            <a:normAutofit/>
          </a:bodyPr>
          <a:lstStyle/>
          <a:p>
            <a:pPr algn="l" eaLnBrk="1" hangingPunct="1"/>
            <a:r>
              <a:rPr lang="en-US" sz="2800" b="1" dirty="0" smtClean="0">
                <a:latin typeface="+mn-lt"/>
              </a:rPr>
              <a:t>Presentation Outline</a:t>
            </a:r>
            <a:endParaRPr lang="en-US" sz="2800" b="1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364981603"/>
              </p:ext>
            </p:extLst>
          </p:nvPr>
        </p:nvGraphicFramePr>
        <p:xfrm>
          <a:off x="1208409" y="1804524"/>
          <a:ext cx="6940269" cy="4693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18731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090A683-4A9C-4509-BD21-8AC0EEBA27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graphicEl>
                                              <a:dgm id="{5090A683-4A9C-4509-BD21-8AC0EEBA27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graphicEl>
                                              <a:dgm id="{5090A683-4A9C-4509-BD21-8AC0EEBA27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graphicEl>
                                              <a:dgm id="{5090A683-4A9C-4509-BD21-8AC0EEBA27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CD6CEB2-CE65-4EF1-88AE-0997623154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graphicEl>
                                              <a:dgm id="{1CD6CEB2-CE65-4EF1-88AE-0997623154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graphicEl>
                                              <a:dgm id="{1CD6CEB2-CE65-4EF1-88AE-0997623154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graphicEl>
                                              <a:dgm id="{1CD6CEB2-CE65-4EF1-88AE-0997623154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A51FFCA-626A-4787-AFD5-DCCD7CA4E1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graphicEl>
                                              <a:dgm id="{1A51FFCA-626A-4787-AFD5-DCCD7CA4E1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graphicEl>
                                              <a:dgm id="{1A51FFCA-626A-4787-AFD5-DCCD7CA4E1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graphicEl>
                                              <a:dgm id="{1A51FFCA-626A-4787-AFD5-DCCD7CA4E1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0F15FB3-DBAD-4D91-A963-73665311A1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graphicEl>
                                              <a:dgm id="{30F15FB3-DBAD-4D91-A963-73665311A1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graphicEl>
                                              <a:dgm id="{30F15FB3-DBAD-4D91-A963-73665311A1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graphicEl>
                                              <a:dgm id="{30F15FB3-DBAD-4D91-A963-73665311A1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60CD9F1-185B-429C-A223-FE4475DC7F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graphicEl>
                                              <a:dgm id="{060CD9F1-185B-429C-A223-FE4475DC7F9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graphicEl>
                                              <a:dgm id="{060CD9F1-185B-429C-A223-FE4475DC7F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graphicEl>
                                              <a:dgm id="{060CD9F1-185B-429C-A223-FE4475DC7F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71DE0B7-F686-4FBE-9794-04AFF11A50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graphicEl>
                                              <a:dgm id="{F71DE0B7-F686-4FBE-9794-04AFF11A50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graphicEl>
                                              <a:dgm id="{F71DE0B7-F686-4FBE-9794-04AFF11A50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graphicEl>
                                              <a:dgm id="{F71DE0B7-F686-4FBE-9794-04AFF11A50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5266066-516D-4236-B719-B9807868AF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>
                                            <p:graphicEl>
                                              <a:dgm id="{15266066-516D-4236-B719-B9807868AF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graphicEl>
                                              <a:dgm id="{15266066-516D-4236-B719-B9807868AF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graphicEl>
                                              <a:dgm id="{15266066-516D-4236-B719-B9807868AF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B22C55B-E944-4547-B2E6-BBE59E056F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>
                                            <p:graphicEl>
                                              <a:dgm id="{7B22C55B-E944-4547-B2E6-BBE59E056F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graphicEl>
                                              <a:dgm id="{7B22C55B-E944-4547-B2E6-BBE59E056F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graphicEl>
                                              <a:dgm id="{7B22C55B-E944-4547-B2E6-BBE59E056F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3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-71919" y="968810"/>
            <a:ext cx="84556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 RCW 36.70A.020 and The Blaine Comprehensive Plan </a:t>
            </a:r>
            <a:endParaRPr lang="en-US" sz="28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185634" y="1763036"/>
            <a:ext cx="4810258" cy="492899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746600754"/>
              </p:ext>
            </p:extLst>
          </p:nvPr>
        </p:nvGraphicFramePr>
        <p:xfrm>
          <a:off x="368783" y="1763036"/>
          <a:ext cx="4024046" cy="4667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157518" y="3324534"/>
            <a:ext cx="3030985" cy="1938992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smtClean="0"/>
              <a:t>Increase Vibrancy Downtown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4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smtClean="0"/>
              <a:t>Enliven Vacant Storefronts</a:t>
            </a:r>
          </a:p>
        </p:txBody>
      </p:sp>
      <p:sp>
        <p:nvSpPr>
          <p:cNvPr id="8" name="Right Arrow 7"/>
          <p:cNvSpPr/>
          <p:nvPr/>
        </p:nvSpPr>
        <p:spPr>
          <a:xfrm>
            <a:off x="3666692" y="3985216"/>
            <a:ext cx="1377919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739793" y="4042866"/>
            <a:ext cx="1047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ACTIONS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8578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38837"/>
            <a:ext cx="8634211" cy="1371600"/>
          </a:xfrm>
        </p:spPr>
        <p:txBody>
          <a:bodyPr anchor="b">
            <a:normAutofit/>
          </a:bodyPr>
          <a:lstStyle/>
          <a:p>
            <a:pPr algn="l" eaLnBrk="1" hangingPunct="1"/>
            <a:r>
              <a:rPr lang="en-US" sz="2800" b="1" dirty="0" smtClean="0">
                <a:latin typeface="+mn-lt"/>
              </a:rPr>
              <a:t>Existing City Provisions</a:t>
            </a:r>
            <a:endParaRPr lang="en-US" sz="2800" b="1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580" y="2320187"/>
            <a:ext cx="8440220" cy="1255220"/>
          </a:xfrm>
          <a:prstGeom prst="rect">
            <a:avLst/>
          </a:prstGeom>
        </p:spPr>
      </p:pic>
      <p:sp>
        <p:nvSpPr>
          <p:cNvPr id="6" name="Down Arrow 5"/>
          <p:cNvSpPr/>
          <p:nvPr/>
        </p:nvSpPr>
        <p:spPr>
          <a:xfrm>
            <a:off x="4063428" y="3372694"/>
            <a:ext cx="585627" cy="100686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259" y="4756933"/>
            <a:ext cx="2503262" cy="13672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3045" y="4623371"/>
            <a:ext cx="1446394" cy="15008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9394" y="4756933"/>
            <a:ext cx="2457211" cy="13672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8778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38837"/>
            <a:ext cx="9051533" cy="1371600"/>
          </a:xfrm>
        </p:spPr>
        <p:txBody>
          <a:bodyPr anchor="b">
            <a:normAutofit/>
          </a:bodyPr>
          <a:lstStyle/>
          <a:p>
            <a:pPr algn="l" eaLnBrk="1" hangingPunct="1"/>
            <a:r>
              <a:rPr lang="en-US" sz="2800" b="1" dirty="0" smtClean="0">
                <a:latin typeface="+mn-lt"/>
              </a:rPr>
              <a:t>Model Ordinances</a:t>
            </a:r>
            <a:endParaRPr lang="en-US" sz="2800" b="1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954217934"/>
              </p:ext>
            </p:extLst>
          </p:nvPr>
        </p:nvGraphicFramePr>
        <p:xfrm>
          <a:off x="421239" y="1900720"/>
          <a:ext cx="8414535" cy="46028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30717"/>
              </p:ext>
            </p:extLst>
          </p:nvPr>
        </p:nvGraphicFramePr>
        <p:xfrm>
          <a:off x="318498" y="1740931"/>
          <a:ext cx="8507004" cy="4738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7642"/>
                <a:gridCol w="2687642"/>
                <a:gridCol w="3131720"/>
              </a:tblGrid>
              <a:tr h="715138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Jurisdiction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Building and Enforcement Code Chapters</a:t>
                      </a:r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Provisions</a:t>
                      </a:r>
                      <a:endParaRPr lang="en-US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715138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Everett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Chapter 16.16 EMC: Maintenance of Vacant Commercial Space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Window displays, space registrations,</a:t>
                      </a:r>
                      <a:r>
                        <a:rPr lang="en-US" sz="2000" baseline="0" dirty="0" smtClean="0"/>
                        <a:t> delinquent fees. </a:t>
                      </a:r>
                      <a:endParaRPr lang="en-US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15138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Olympia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Chapter</a:t>
                      </a:r>
                      <a:r>
                        <a:rPr lang="en-US" sz="2000" baseline="0" dirty="0" smtClean="0"/>
                        <a:t> 16.06 OMC: Property Maintenance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Clean, safe, secure.</a:t>
                      </a:r>
                      <a:endParaRPr lang="en-US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15138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Yakima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Chapter 11.48 YMC:</a:t>
                      </a:r>
                      <a:r>
                        <a:rPr lang="en-US" sz="2000" baseline="0" dirty="0" smtClean="0"/>
                        <a:t> Minimum Standards for Vacant Buildings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Annual inspections,</a:t>
                      </a:r>
                      <a:r>
                        <a:rPr lang="en-US" sz="2000" baseline="0" dirty="0" smtClean="0"/>
                        <a:t> additional building security. </a:t>
                      </a:r>
                      <a:endParaRPr lang="en-US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15138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Seattle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Fire -&gt; Code Enforcement</a:t>
                      </a:r>
                      <a:r>
                        <a:rPr lang="en-US" sz="2000" baseline="0" dirty="0" smtClean="0"/>
                        <a:t> -&gt; Building Code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Fire Department inspections, property maintenance, secured</a:t>
                      </a:r>
                      <a:r>
                        <a:rPr lang="en-US" sz="2000" baseline="0" dirty="0" smtClean="0"/>
                        <a:t> entry. </a:t>
                      </a:r>
                      <a:endParaRPr lang="en-US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995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38837"/>
            <a:ext cx="8634211" cy="1371600"/>
          </a:xfrm>
        </p:spPr>
        <p:txBody>
          <a:bodyPr anchor="b">
            <a:normAutofit/>
          </a:bodyPr>
          <a:lstStyle/>
          <a:p>
            <a:pPr algn="l" eaLnBrk="1" hangingPunct="1"/>
            <a:r>
              <a:rPr lang="en-US" sz="2800" b="1" dirty="0" smtClean="0">
                <a:latin typeface="+mn-lt"/>
              </a:rPr>
              <a:t>Next Steps</a:t>
            </a:r>
            <a:endParaRPr lang="en-US" sz="2800" b="1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23982" y="2167847"/>
            <a:ext cx="81102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050429475"/>
              </p:ext>
            </p:extLst>
          </p:nvPr>
        </p:nvGraphicFramePr>
        <p:xfrm>
          <a:off x="454022" y="359309"/>
          <a:ext cx="8250148" cy="49593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Right Brace 7"/>
          <p:cNvSpPr/>
          <p:nvPr/>
        </p:nvSpPr>
        <p:spPr>
          <a:xfrm rot="5400000">
            <a:off x="4171308" y="2497978"/>
            <a:ext cx="760288" cy="3678148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712378" y="5033795"/>
            <a:ext cx="3678148" cy="461665"/>
          </a:xfrm>
          <a:prstGeom prst="rect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   </a:t>
            </a:r>
            <a:r>
              <a:rPr lang="en-US" sz="2400" b="1" dirty="0" smtClean="0"/>
              <a:t>2020Q1/Q2 Completion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19188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3264368" y="5233439"/>
            <a:ext cx="5817463" cy="1557394"/>
          </a:xfrm>
          <a:prstGeom prst="rect">
            <a:avLst/>
          </a:prstGeom>
          <a:solidFill>
            <a:srgbClr val="1A36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rgbClr val="5080B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71948" y="1920057"/>
            <a:ext cx="5568134" cy="308051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800" b="1" dirty="0" smtClean="0">
                <a:solidFill>
                  <a:srgbClr val="000000"/>
                </a:solidFill>
                <a:cs typeface="Arial Black"/>
              </a:rPr>
              <a:t>For Additional Information:</a:t>
            </a:r>
          </a:p>
          <a:p>
            <a:pPr algn="r">
              <a:spcBef>
                <a:spcPts val="0"/>
              </a:spcBef>
            </a:pPr>
            <a:endParaRPr lang="en-US" sz="2400" b="1" dirty="0">
              <a:solidFill>
                <a:srgbClr val="000000"/>
              </a:solidFill>
              <a:cs typeface="Arial Black"/>
            </a:endParaRPr>
          </a:p>
          <a:p>
            <a:pPr algn="l">
              <a:spcBef>
                <a:spcPts val="0"/>
              </a:spcBef>
            </a:pPr>
            <a:r>
              <a:rPr lang="en-US" sz="2400" b="1" dirty="0" smtClean="0">
                <a:solidFill>
                  <a:srgbClr val="000000"/>
                </a:solidFill>
                <a:cs typeface="Arial Black"/>
              </a:rPr>
              <a:t>      </a:t>
            </a:r>
          </a:p>
          <a:p>
            <a:pPr algn="l">
              <a:spcBef>
                <a:spcPts val="0"/>
              </a:spcBef>
            </a:pPr>
            <a:r>
              <a:rPr lang="en-US" sz="2400" b="1" dirty="0">
                <a:solidFill>
                  <a:srgbClr val="000000"/>
                </a:solidFill>
                <a:cs typeface="Arial Black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cs typeface="Arial Black"/>
              </a:rPr>
              <a:t>    Call Stacie Pratschner at 360-332-8311</a:t>
            </a:r>
          </a:p>
          <a:p>
            <a:pPr algn="l">
              <a:spcBef>
                <a:spcPts val="0"/>
              </a:spcBef>
            </a:pPr>
            <a:endParaRPr lang="en-US" sz="2400" b="1" dirty="0" smtClean="0">
              <a:solidFill>
                <a:srgbClr val="000000"/>
              </a:solidFill>
              <a:cs typeface="Arial Black"/>
            </a:endParaRPr>
          </a:p>
          <a:p>
            <a:pPr algn="l">
              <a:spcBef>
                <a:spcPts val="0"/>
              </a:spcBef>
            </a:pPr>
            <a:r>
              <a:rPr lang="en-US" sz="2400" b="1" dirty="0" smtClean="0">
                <a:solidFill>
                  <a:srgbClr val="000000"/>
                </a:solidFill>
                <a:cs typeface="Arial Black"/>
              </a:rPr>
              <a:t>     Email </a:t>
            </a:r>
            <a:r>
              <a:rPr lang="en-US" sz="2400" b="1" dirty="0">
                <a:solidFill>
                  <a:srgbClr val="000000"/>
                </a:solidFill>
                <a:cs typeface="Arial Black"/>
              </a:rPr>
              <a:t>to spratschner@cityofblaine.com</a:t>
            </a:r>
          </a:p>
          <a:p>
            <a:pPr algn="l">
              <a:spcBef>
                <a:spcPts val="0"/>
              </a:spcBef>
            </a:pPr>
            <a:endParaRPr lang="en-US" sz="2400" b="1" dirty="0">
              <a:solidFill>
                <a:srgbClr val="000000"/>
              </a:solidFill>
              <a:cs typeface="Arial Black"/>
            </a:endParaRPr>
          </a:p>
          <a:p>
            <a:pPr algn="r">
              <a:spcBef>
                <a:spcPts val="0"/>
              </a:spcBef>
            </a:pPr>
            <a:endParaRPr lang="en-US" sz="2400" b="1" dirty="0" smtClean="0">
              <a:solidFill>
                <a:srgbClr val="000000"/>
              </a:solidFill>
              <a:cs typeface="Arial Black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849" y="5215944"/>
            <a:ext cx="3132666" cy="1557394"/>
          </a:xfrm>
          <a:prstGeom prst="rect">
            <a:avLst/>
          </a:prstGeom>
          <a:solidFill>
            <a:srgbClr val="88A6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rgbClr val="5080B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849" y="1409251"/>
            <a:ext cx="3132666" cy="3675665"/>
          </a:xfrm>
          <a:prstGeom prst="rect">
            <a:avLst/>
          </a:prstGeom>
          <a:solidFill>
            <a:srgbClr val="D7DE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rgbClr val="5080B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00130" y="5411972"/>
            <a:ext cx="50823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Stacie Pratschner, AICP, RPA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Community Development Director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City of Blaine Community Development Services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81" y="1673477"/>
            <a:ext cx="31326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endParaRPr lang="en-US" sz="2400" dirty="0"/>
          </a:p>
          <a:p>
            <a:r>
              <a:rPr lang="en-US" sz="2400" b="1" dirty="0" smtClean="0"/>
              <a:t>City website: </a:t>
            </a:r>
          </a:p>
          <a:p>
            <a:endParaRPr lang="en-US" sz="2400" b="1" dirty="0"/>
          </a:p>
          <a:p>
            <a:r>
              <a:rPr lang="en-US" sz="2400" b="1" dirty="0" smtClean="0">
                <a:solidFill>
                  <a:srgbClr val="1D239F"/>
                </a:solidFill>
                <a:hlinkClick r:id="rId3"/>
              </a:rPr>
              <a:t>www.ci.blaine.wa.us</a:t>
            </a:r>
            <a:r>
              <a:rPr lang="en-US" sz="2000" b="1" dirty="0" smtClean="0">
                <a:solidFill>
                  <a:srgbClr val="1D239F"/>
                </a:solidFill>
              </a:rPr>
              <a:t> </a:t>
            </a:r>
            <a:endParaRPr lang="en-US" sz="2000" b="1" dirty="0" smtClean="0"/>
          </a:p>
        </p:txBody>
      </p:sp>
      <p:pic>
        <p:nvPicPr>
          <p:cNvPr id="15" name="Picture 14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609" y="5340053"/>
            <a:ext cx="1132941" cy="8639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Rectangle 5"/>
          <p:cNvSpPr/>
          <p:nvPr/>
        </p:nvSpPr>
        <p:spPr>
          <a:xfrm>
            <a:off x="86879" y="942922"/>
            <a:ext cx="60056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City of Blaine Council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17978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001729d-95b1-4eb4-8fec-e6363d62dab5">DNR53RKXWQDQ-132-7721</_dlc_DocId>
    <_dlc_DocIdUrl xmlns="d001729d-95b1-4eb4-8fec-e6363d62dab5">
      <Url>http://sharepoint/Planning/_layouts/15/DocIdRedir.aspx?ID=DNR53RKXWQDQ-132-7721</Url>
      <Description>DNR53RKXWQDQ-132-7721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D7FFEE5A703F42913FFBD88D357A72" ma:contentTypeVersion="1" ma:contentTypeDescription="Create a new document." ma:contentTypeScope="" ma:versionID="afc7409f99e5ca3af7c7eb03e93243b6">
  <xsd:schema xmlns:xsd="http://www.w3.org/2001/XMLSchema" xmlns:xs="http://www.w3.org/2001/XMLSchema" xmlns:p="http://schemas.microsoft.com/office/2006/metadata/properties" xmlns:ns2="d001729d-95b1-4eb4-8fec-e6363d62dab5" targetNamespace="http://schemas.microsoft.com/office/2006/metadata/properties" ma:root="true" ma:fieldsID="64aee1a1174c6b03e362bc1c13604f76" ns2:_="">
    <xsd:import namespace="d001729d-95b1-4eb4-8fec-e6363d62dab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1729d-95b1-4eb4-8fec-e6363d62dab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 ma:index="11" ma:displayName="Subject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55BC076-8EEB-4D0A-ABC8-C46010D86F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8D07EF6-F9F3-4E97-8811-86F17433DEB5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d001729d-95b1-4eb4-8fec-e6363d62dab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BEE2FFC-98C0-4EE3-9D43-776984E9ABAB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750AAA3B-4CE5-487B-A629-B86E113A6D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1729d-95b1-4eb4-8fec-e6363d62dab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9868</TotalTime>
  <Words>227</Words>
  <Application>Microsoft Office PowerPoint</Application>
  <PresentationFormat>On-screen Show (4:3)</PresentationFormat>
  <Paragraphs>82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Presentation Outline</vt:lpstr>
      <vt:lpstr>PowerPoint Presentation</vt:lpstr>
      <vt:lpstr>Existing City Provisions</vt:lpstr>
      <vt:lpstr>Model Ordinances</vt:lpstr>
      <vt:lpstr>Next Steps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 INTRODUCTION</dc:title>
  <dc:creator>Anne Fritzel</dc:creator>
  <cp:lastModifiedBy>Stacie Pratschner</cp:lastModifiedBy>
  <cp:revision>345</cp:revision>
  <cp:lastPrinted>2020-01-27T22:15:40Z</cp:lastPrinted>
  <dcterms:created xsi:type="dcterms:W3CDTF">2014-03-18T06:14:22Z</dcterms:created>
  <dcterms:modified xsi:type="dcterms:W3CDTF">2020-01-27T22:17:37Z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0x010100F1D7FFEE5A703F42913FFBD88D357A72</vt:lpwstr>
  </property>
  <property fmtid="{D5CDD505-2E9C-101B-9397-08002B2CF9AE}" pid="3" name="_dlc_DocIdItemGuid">
    <vt:lpwstr>8e8f74b7-b867-47a2-8935-d47f37aadfb4</vt:lpwstr>
  </property>
</Properties>
</file>