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58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:\K-Library\A-MAP LIBRARY\Aerial photos\Shoreline Obliques DOE\060628_04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57199"/>
            <a:ext cx="1101427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55272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Resort Semiahmoo Master Plan </a:t>
            </a:r>
          </a:p>
          <a:p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City Council work session</a:t>
            </a:r>
          </a:p>
          <a:p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May 13, 2019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wenger\Desktop\The Resort Semiahmoo Master Plan 201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17"/>
            <a:ext cx="9144000" cy="70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Figure 1.  Map of the RSMP Uplands at the time of adoption</a:t>
            </a:r>
            <a:r>
              <a:rPr lang="en-US" sz="2400" b="1" dirty="0" smtClean="0"/>
              <a:t>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56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Figure 2.  Map of 1992 West Blaine Annexation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9" y="1156504"/>
            <a:ext cx="8659813" cy="531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1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5586"/>
            <a:ext cx="7261225" cy="52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3429000" y="1525586"/>
            <a:ext cx="0" cy="281781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29000" y="4343400"/>
            <a:ext cx="43434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654756" y="1408281"/>
            <a:ext cx="2169933" cy="609600"/>
            <a:chOff x="1654756" y="1408281"/>
            <a:chExt cx="2169933" cy="609600"/>
          </a:xfrm>
        </p:grpSpPr>
        <p:sp>
          <p:nvSpPr>
            <p:cNvPr id="25" name="Right Arrow 24"/>
            <p:cNvSpPr/>
            <p:nvPr/>
          </p:nvSpPr>
          <p:spPr>
            <a:xfrm rot="905971">
              <a:off x="1654756" y="1408281"/>
              <a:ext cx="1618787" cy="6096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809910">
              <a:off x="1767289" y="1595336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City Limits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Figure 3: West Semiahmoo PUD Land Use Map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34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Figure 4: Cannery Hill PUD Land Use Map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10" y="1355936"/>
            <a:ext cx="7142163" cy="53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553200" y="1371600"/>
            <a:ext cx="0" cy="281781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4189414"/>
            <a:ext cx="16764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876800" y="1209921"/>
            <a:ext cx="2169933" cy="609600"/>
            <a:chOff x="1654756" y="1408281"/>
            <a:chExt cx="2169933" cy="609600"/>
          </a:xfrm>
        </p:grpSpPr>
        <p:sp>
          <p:nvSpPr>
            <p:cNvPr id="9" name="Right Arrow 8"/>
            <p:cNvSpPr/>
            <p:nvPr/>
          </p:nvSpPr>
          <p:spPr>
            <a:xfrm rot="905971">
              <a:off x="1654756" y="1408281"/>
              <a:ext cx="1618787" cy="6096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809910">
              <a:off x="1767289" y="1595336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City Limits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32058" y="2587405"/>
            <a:ext cx="609600" cy="1733983"/>
            <a:chOff x="7732058" y="2587405"/>
            <a:chExt cx="609600" cy="1733983"/>
          </a:xfrm>
        </p:grpSpPr>
        <p:sp>
          <p:nvSpPr>
            <p:cNvPr id="14" name="Right Arrow 13"/>
            <p:cNvSpPr/>
            <p:nvPr/>
          </p:nvSpPr>
          <p:spPr>
            <a:xfrm rot="18270660" flipH="1">
              <a:off x="7182925" y="3162655"/>
              <a:ext cx="1707866" cy="6096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8454065" flipH="1">
              <a:off x="7247999" y="3248983"/>
              <a:ext cx="1661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City Limits, 1992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6547042" y="4189414"/>
            <a:ext cx="6158" cy="228758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6477000"/>
            <a:ext cx="16764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803177" y="4807749"/>
            <a:ext cx="609600" cy="1733983"/>
            <a:chOff x="8078854" y="4749234"/>
            <a:chExt cx="609600" cy="1733983"/>
          </a:xfrm>
        </p:grpSpPr>
        <p:sp>
          <p:nvSpPr>
            <p:cNvPr id="22" name="Right Arrow 21"/>
            <p:cNvSpPr/>
            <p:nvPr/>
          </p:nvSpPr>
          <p:spPr>
            <a:xfrm rot="18270660" flipH="1">
              <a:off x="7529721" y="5324484"/>
              <a:ext cx="1707866" cy="6096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18221967" flipH="1">
              <a:off x="7594795" y="5410812"/>
              <a:ext cx="1661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City Limits,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3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Figure 5.  Map demonstrating Cannery Hill and West Semiahmoo in and outside the Blaine Urban Growth Area (UGA).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219200"/>
            <a:ext cx="7239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3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Figure 6. Area within city-limits subject to CPA-1-14.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143000"/>
            <a:ext cx="6751637" cy="526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8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96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Figure 1.  Map of the RSMP Uplands at the time of adoption.</vt:lpstr>
      <vt:lpstr>Figure 2.  Map of 1992 West Blaine Annexation</vt:lpstr>
      <vt:lpstr>PowerPoint Presentation</vt:lpstr>
      <vt:lpstr>Figure 4: Cannery Hill PUD Land Use Map</vt:lpstr>
      <vt:lpstr>Figure 5.  Map demonstrating Cannery Hill and West Semiahmoo in and outside the Blaine Urban Growth Area (UGA).</vt:lpstr>
      <vt:lpstr>Figure 6. Area within city-limits subject to CPA-1-14.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Wenger</dc:creator>
  <cp:lastModifiedBy>Stacie Pratschner</cp:lastModifiedBy>
  <cp:revision>7</cp:revision>
  <dcterms:created xsi:type="dcterms:W3CDTF">2006-08-16T00:00:00Z</dcterms:created>
  <dcterms:modified xsi:type="dcterms:W3CDTF">2019-05-13T18:02:20Z</dcterms:modified>
</cp:coreProperties>
</file>