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515" r:id="rId6"/>
    <p:sldId id="560" r:id="rId7"/>
    <p:sldId id="559" r:id="rId8"/>
    <p:sldId id="561" r:id="rId9"/>
    <p:sldId id="557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239F"/>
    <a:srgbClr val="ACB9A3"/>
    <a:srgbClr val="86A13C"/>
    <a:srgbClr val="1A3662"/>
    <a:srgbClr val="D7DEEA"/>
    <a:srgbClr val="0F0C54"/>
    <a:srgbClr val="93E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80" autoAdjust="0"/>
    <p:restoredTop sz="82960" autoAdjust="0"/>
  </p:normalViewPr>
  <p:slideViewPr>
    <p:cSldViewPr snapToGrid="0" snapToObjects="1">
      <p:cViewPr varScale="1">
        <p:scale>
          <a:sx n="71" d="100"/>
          <a:sy n="71" d="100"/>
        </p:scale>
        <p:origin x="-16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D2E62F-F3F6-4C55-9329-08DCCEEC425E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389EAA-0BCE-4C49-B13C-FCCCF9D2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26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582B25-BB1D-D741-B235-846D3BBBEED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552505-AEFD-1F48-B6AD-7D2EBDFF5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8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42FA-5A8B-4AEB-89BD-48F129759E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42FA-5A8B-4AEB-89BD-48F129759E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84D-74D2-476A-8E27-DA47C3194310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1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7033-682E-4D64-83CD-F3342C7C73C8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4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C69B-92B9-47A9-9464-2240A7618FA9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43A2-3042-4EFE-BC73-55F208542206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0FF9-AAE7-48B7-B395-ABEF63CE0FF2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9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4B17-0F41-4E92-9940-4B5F9C557A59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4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8DA3-C849-4069-A930-C1A5E73523BA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8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C208-55D5-4125-952E-C2D58B78C98A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1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A6A-9EBA-4903-8FC3-BFE0ACE7B2CE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6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BB09-5F23-4596-9E8C-3FEB77A01773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0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EA91-2085-4720-AFA3-666E6DED65C9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1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2AC1-9D7A-4E2A-A3DE-B57666525055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582" y="1417638"/>
            <a:ext cx="9022836" cy="228600"/>
            <a:chOff x="65849" y="1525834"/>
            <a:chExt cx="9022836" cy="228600"/>
          </a:xfrm>
        </p:grpSpPr>
        <p:sp>
          <p:nvSpPr>
            <p:cNvPr id="8" name="Rectangle 7"/>
            <p:cNvSpPr/>
            <p:nvPr userDrawn="1"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1A3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86A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D7D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4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.blaine.wa.u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64368" y="5215944"/>
            <a:ext cx="5817463" cy="1557394"/>
          </a:xfrm>
          <a:prstGeom prst="rect">
            <a:avLst/>
          </a:prstGeom>
          <a:solidFill>
            <a:srgbClr val="1A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9032" y="1851819"/>
            <a:ext cx="5568134" cy="3080519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en-US" sz="2000" b="1" dirty="0" smtClean="0">
              <a:solidFill>
                <a:srgbClr val="000000"/>
              </a:solidFill>
              <a:cs typeface="Arial Black"/>
            </a:endParaRPr>
          </a:p>
          <a:p>
            <a:pPr algn="r">
              <a:spcBef>
                <a:spcPts val="0"/>
              </a:spcBef>
            </a:pP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49" y="5215944"/>
            <a:ext cx="3132666" cy="1557394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49" y="1409251"/>
            <a:ext cx="3132666" cy="3675665"/>
          </a:xfrm>
          <a:prstGeom prst="rect">
            <a:avLst/>
          </a:prstGeom>
          <a:solidFill>
            <a:srgbClr val="D7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0130" y="5411972"/>
            <a:ext cx="5082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Stacie Pratschner, AICP, RPA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Community Development Director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City of Blaine Community Development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773" y="1486142"/>
            <a:ext cx="2700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49" y="2493818"/>
            <a:ext cx="3026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May 13 at 6:00 PM</a:t>
            </a:r>
          </a:p>
          <a:p>
            <a:endParaRPr lang="en-US" sz="2000" b="1" dirty="0"/>
          </a:p>
          <a:p>
            <a:r>
              <a:rPr lang="en-US" sz="2000" b="1" dirty="0" smtClean="0"/>
              <a:t>435 Martin Street</a:t>
            </a:r>
          </a:p>
          <a:p>
            <a:r>
              <a:rPr lang="en-US" sz="2000" b="1" dirty="0" smtClean="0"/>
              <a:t>Suite 4000</a:t>
            </a:r>
          </a:p>
          <a:p>
            <a:r>
              <a:rPr lang="en-US" sz="2000" b="1" dirty="0" smtClean="0"/>
              <a:t>Blaine, WA 98230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849" y="671259"/>
            <a:ext cx="856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City of Blaine Council: Resolution No. 1759-19 </a:t>
            </a:r>
            <a:endParaRPr lang="en-US" sz="3200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09" y="5340053"/>
            <a:ext cx="1132941" cy="86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264368" y="2455192"/>
            <a:ext cx="5692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Multi-Family Development Tax Exemption – RCW 84.14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82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6548" y="0"/>
            <a:ext cx="8634211" cy="1371600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2800" b="1" dirty="0" smtClean="0">
                <a:latin typeface="+mn-lt"/>
              </a:rPr>
              <a:t>Residential Targeted Area – Criteria (RCW 84.14.040) 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7595" y="2280862"/>
            <a:ext cx="8363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Located within an </a:t>
            </a:r>
            <a:r>
              <a:rPr lang="en-US" sz="2400" b="1" dirty="0" smtClean="0"/>
              <a:t>Urban Center</a:t>
            </a:r>
            <a:r>
              <a:rPr lang="en-US" sz="2400" dirty="0" smtClean="0"/>
              <a:t>: </a:t>
            </a:r>
          </a:p>
          <a:p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Compact, identifiable district where urban residents may obtain a variety of products and services.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Diversity of uses and public facilities.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Targeted for housing opportunities. 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87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589" y="0"/>
            <a:ext cx="8937299" cy="1371600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2800" b="1" dirty="0" smtClean="0">
                <a:latin typeface="+mn-lt"/>
              </a:rPr>
              <a:t>BMC 17.22 – Central Business Zoning District: Market, Town, </a:t>
            </a:r>
            <a:r>
              <a:rPr lang="en-US" sz="2800" b="1" dirty="0" err="1" smtClean="0">
                <a:latin typeface="+mn-lt"/>
              </a:rPr>
              <a:t>Waterview</a:t>
            </a:r>
            <a:r>
              <a:rPr lang="en-US" sz="2800" b="1" dirty="0" smtClean="0">
                <a:latin typeface="+mn-lt"/>
              </a:rPr>
              <a:t>, and Garden sub-districts  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636" y="1689762"/>
            <a:ext cx="8363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3" y="1762519"/>
            <a:ext cx="8756515" cy="46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2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878" y="7605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/>
              <a:t>Next Steps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5152" y="2515658"/>
            <a:ext cx="86464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 Draft code amendments to Title 5;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Develop an application form;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 Schedule the hearing and begin the public comment period; and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Potentially adopt amendments implementing the exemption.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15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64368" y="5233439"/>
            <a:ext cx="5817463" cy="1557394"/>
          </a:xfrm>
          <a:prstGeom prst="rect">
            <a:avLst/>
          </a:prstGeom>
          <a:solidFill>
            <a:srgbClr val="1A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1948" y="1920057"/>
            <a:ext cx="5568134" cy="30805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  <a:cs typeface="Arial Black"/>
              </a:rPr>
              <a:t>Questions?</a:t>
            </a:r>
          </a:p>
          <a:p>
            <a:pPr algn="r"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  <a:cs typeface="Arial Black"/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  <a:cs typeface="Arial Black"/>
              </a:rPr>
              <a:t>      </a:t>
            </a: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cs typeface="Arial Black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cs typeface="Arial Black"/>
              </a:rPr>
              <a:t>    Call Stacie Pratschner at 360-332-8311</a:t>
            </a:r>
          </a:p>
          <a:p>
            <a:pPr algn="l">
              <a:spcBef>
                <a:spcPts val="0"/>
              </a:spcBef>
            </a:pPr>
            <a:endParaRPr lang="en-US" sz="2400" b="1" dirty="0" smtClean="0">
              <a:solidFill>
                <a:srgbClr val="000000"/>
              </a:solidFill>
              <a:cs typeface="Arial Black"/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  <a:cs typeface="Arial Black"/>
              </a:rPr>
              <a:t>     Email </a:t>
            </a:r>
            <a:r>
              <a:rPr lang="en-US" sz="2400" b="1" dirty="0">
                <a:solidFill>
                  <a:srgbClr val="000000"/>
                </a:solidFill>
                <a:cs typeface="Arial Black"/>
              </a:rPr>
              <a:t>to spratschner@cityofblaine.com</a:t>
            </a: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  <a:cs typeface="Arial Black"/>
            </a:endParaRPr>
          </a:p>
          <a:p>
            <a:pPr algn="r">
              <a:spcBef>
                <a:spcPts val="0"/>
              </a:spcBef>
            </a:pPr>
            <a:endParaRPr lang="en-US" sz="2400" b="1" dirty="0" smtClean="0">
              <a:solidFill>
                <a:srgbClr val="000000"/>
              </a:solidFill>
              <a:cs typeface="Arial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49" y="5215944"/>
            <a:ext cx="3132666" cy="1557394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49" y="1409251"/>
            <a:ext cx="3132666" cy="3675665"/>
          </a:xfrm>
          <a:prstGeom prst="rect">
            <a:avLst/>
          </a:prstGeom>
          <a:solidFill>
            <a:srgbClr val="D7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0130" y="5411972"/>
            <a:ext cx="5082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Stacie Pratschner, AICP, RPA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Community Development Director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City of Blaine Community Development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81" y="1673477"/>
            <a:ext cx="3132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 smtClean="0"/>
              <a:t>City website: 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1D239F"/>
                </a:solidFill>
                <a:hlinkClick r:id="rId3"/>
              </a:rPr>
              <a:t>www.ci.blaine.wa.us</a:t>
            </a:r>
            <a:r>
              <a:rPr lang="en-US" sz="2000" b="1" dirty="0" smtClean="0">
                <a:solidFill>
                  <a:srgbClr val="1D239F"/>
                </a:solidFill>
              </a:rPr>
              <a:t> </a:t>
            </a:r>
            <a:endParaRPr lang="en-US" sz="20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31702" y="807716"/>
            <a:ext cx="81011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City of Blaine Council: Resolution No. 1759-19 </a:t>
            </a:r>
          </a:p>
          <a:p>
            <a:endParaRPr lang="en-US" sz="3600" b="1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09" y="5340053"/>
            <a:ext cx="1132941" cy="86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97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01729d-95b1-4eb4-8fec-e6363d62dab5">DNR53RKXWQDQ-132-7721</_dlc_DocId>
    <_dlc_DocIdUrl xmlns="d001729d-95b1-4eb4-8fec-e6363d62dab5">
      <Url>http://sharepoint/Planning/_layouts/15/DocIdRedir.aspx?ID=DNR53RKXWQDQ-132-7721</Url>
      <Description>DNR53RKXWQDQ-132-7721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D7FFEE5A703F42913FFBD88D357A72" ma:contentTypeVersion="1" ma:contentTypeDescription="Create a new document." ma:contentTypeScope="" ma:versionID="afc7409f99e5ca3af7c7eb03e93243b6">
  <xsd:schema xmlns:xsd="http://www.w3.org/2001/XMLSchema" xmlns:xs="http://www.w3.org/2001/XMLSchema" xmlns:p="http://schemas.microsoft.com/office/2006/metadata/properties" xmlns:ns2="d001729d-95b1-4eb4-8fec-e6363d62dab5" targetNamespace="http://schemas.microsoft.com/office/2006/metadata/properties" ma:root="true" ma:fieldsID="64aee1a1174c6b03e362bc1c13604f76" ns2:_="">
    <xsd:import namespace="d001729d-95b1-4eb4-8fec-e6363d62dab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1729d-95b1-4eb4-8fec-e6363d62da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5BC076-8EEB-4D0A-ABC8-C46010D86F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D07EF6-F9F3-4E97-8811-86F17433DEB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d001729d-95b1-4eb4-8fec-e6363d62dab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EE2FFC-98C0-4EE3-9D43-776984E9ABA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50AAA3B-4CE5-487B-A629-B86E113A6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1729d-95b1-4eb4-8fec-e6363d62d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8367</TotalTime>
  <Words>189</Words>
  <Application>Microsoft Office PowerPoint</Application>
  <PresentationFormat>On-screen Show (4:3)</PresentationFormat>
  <Paragraphs>54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Residential Targeted Area – Criteria (RCW 84.14.040) </vt:lpstr>
      <vt:lpstr>BMC 17.22 – Central Business Zoning District: Market, Town, Waterview, and Garden sub-districts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INTRODUCTION</dc:title>
  <dc:creator>Anne Fritzel</dc:creator>
  <cp:lastModifiedBy>Stacie Pratschner</cp:lastModifiedBy>
  <cp:revision>288</cp:revision>
  <cp:lastPrinted>2019-03-20T17:27:10Z</cp:lastPrinted>
  <dcterms:created xsi:type="dcterms:W3CDTF">2014-03-18T06:14:22Z</dcterms:created>
  <dcterms:modified xsi:type="dcterms:W3CDTF">2019-05-14T00:48:59Z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0x010100F1D7FFEE5A703F42913FFBD88D357A72</vt:lpwstr>
  </property>
  <property fmtid="{D5CDD505-2E9C-101B-9397-08002B2CF9AE}" pid="3" name="_dlc_DocIdItemGuid">
    <vt:lpwstr>8e8f74b7-b867-47a2-8935-d47f37aadfb4</vt:lpwstr>
  </property>
</Properties>
</file>