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515" r:id="rId6"/>
    <p:sldId id="560" r:id="rId7"/>
    <p:sldId id="562" r:id="rId8"/>
    <p:sldId id="559" r:id="rId9"/>
    <p:sldId id="563" r:id="rId10"/>
    <p:sldId id="557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239F"/>
    <a:srgbClr val="ACB9A3"/>
    <a:srgbClr val="86A13C"/>
    <a:srgbClr val="1A3662"/>
    <a:srgbClr val="D7DEEA"/>
    <a:srgbClr val="0F0C54"/>
    <a:srgbClr val="93E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80" autoAdjust="0"/>
    <p:restoredTop sz="82960" autoAdjust="0"/>
  </p:normalViewPr>
  <p:slideViewPr>
    <p:cSldViewPr snapToGrid="0" snapToObjects="1">
      <p:cViewPr varScale="1">
        <p:scale>
          <a:sx n="93" d="100"/>
          <a:sy n="93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52505-AEFD-1F48-B6AD-7D2EBDFF5C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0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.blaine.wa.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9032" y="1851819"/>
            <a:ext cx="5568134" cy="3080519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endParaRPr lang="en-US" sz="2000" b="1" dirty="0" smtClean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39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773" y="1486142"/>
            <a:ext cx="2700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49" y="2493818"/>
            <a:ext cx="3026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May 13 at 6:00 PM</a:t>
            </a:r>
          </a:p>
          <a:p>
            <a:endParaRPr lang="en-US" sz="2000" b="1" dirty="0"/>
          </a:p>
          <a:p>
            <a:r>
              <a:rPr lang="en-US" sz="2000" b="1" dirty="0" smtClean="0"/>
              <a:t>435 Martin Street</a:t>
            </a:r>
          </a:p>
          <a:p>
            <a:r>
              <a:rPr lang="en-US" sz="2000" b="1" dirty="0" smtClean="0"/>
              <a:t>Suite 4000</a:t>
            </a:r>
          </a:p>
          <a:p>
            <a:r>
              <a:rPr lang="en-US" sz="2000" b="1" dirty="0" smtClean="0"/>
              <a:t>Blaine, WA 98230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1" y="671259"/>
            <a:ext cx="856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City of Blaine Council: </a:t>
            </a:r>
            <a:r>
              <a:rPr lang="en-US" sz="3200" b="1" dirty="0" smtClean="0"/>
              <a:t>ORD 19-2928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64368" y="2455192"/>
            <a:ext cx="5692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Alteration of Boundary Ridge Subdivision: Lot 1, Division 2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548" y="0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Project Location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3" y="1805734"/>
            <a:ext cx="7832827" cy="474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87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548" y="0"/>
            <a:ext cx="8634211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800" b="1" dirty="0" smtClean="0">
                <a:latin typeface="+mn-lt"/>
              </a:rPr>
              <a:t>Boundary Ridge – Division 2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76" y="1674373"/>
            <a:ext cx="4879223" cy="470556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33245" y="5178175"/>
            <a:ext cx="852755" cy="4006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Existing Buffers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636" y="1689762"/>
            <a:ext cx="836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25" y="1797259"/>
            <a:ext cx="6972728" cy="4559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Brace 6"/>
          <p:cNvSpPr/>
          <p:nvPr/>
        </p:nvSpPr>
        <p:spPr>
          <a:xfrm rot="1877659">
            <a:off x="1448655" y="4993240"/>
            <a:ext cx="462338" cy="883577"/>
          </a:xfrm>
          <a:prstGeom prst="lef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89" y="0"/>
            <a:ext cx="8937299" cy="1371600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sz="2600" b="1" dirty="0" smtClean="0">
                <a:latin typeface="Arial" charset="0"/>
              </a:rPr>
              <a:t>Proposed Buffer Reduction</a:t>
            </a:r>
            <a:endParaRPr lang="en-US" sz="2600" b="1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636" y="1689762"/>
            <a:ext cx="836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79" y="1658940"/>
            <a:ext cx="3873357" cy="50033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7285">
            <a:off x="2917859" y="4299732"/>
            <a:ext cx="1654139" cy="7294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3636" y="2534932"/>
            <a:ext cx="2521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 RCW 58.17.215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 Public notice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  Plat alteration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54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33439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1948" y="1920057"/>
            <a:ext cx="5568134" cy="30805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0000"/>
                </a:solidFill>
                <a:cs typeface="Arial Black"/>
              </a:rPr>
              <a:t>Questions?</a:t>
            </a:r>
          </a:p>
          <a:p>
            <a:pPr algn="r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cs typeface="Arial Black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Call Stacie Pratschner at 360-332-8311</a:t>
            </a:r>
          </a:p>
          <a:p>
            <a:pPr algn="l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0000"/>
                </a:solidFill>
                <a:cs typeface="Arial Black"/>
              </a:rPr>
              <a:t>     Email </a:t>
            </a:r>
            <a:r>
              <a:rPr lang="en-US" sz="2400" b="1" dirty="0">
                <a:solidFill>
                  <a:srgbClr val="000000"/>
                </a:solidFill>
                <a:cs typeface="Arial Black"/>
              </a:rPr>
              <a:t>to spratschner@cityofblaine.com</a:t>
            </a: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rgbClr val="000000"/>
              </a:solidFill>
              <a:cs typeface="Arial Black"/>
            </a:endParaRPr>
          </a:p>
          <a:p>
            <a:pPr algn="r">
              <a:spcBef>
                <a:spcPts val="0"/>
              </a:spcBef>
            </a:pPr>
            <a:endParaRPr lang="en-US" sz="2400" b="1" dirty="0" smtClean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0130" y="5411972"/>
            <a:ext cx="50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Stacie Pratschner, AICP, RPA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Community Development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81" y="1673477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City website: 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1D239F"/>
                </a:solidFill>
                <a:hlinkClick r:id="rId3"/>
              </a:rPr>
              <a:t>www.ci.blaine.wa.us</a:t>
            </a:r>
            <a:r>
              <a:rPr lang="en-US" sz="2000" b="1" dirty="0" smtClean="0">
                <a:solidFill>
                  <a:srgbClr val="1D239F"/>
                </a:solidFill>
              </a:rPr>
              <a:t> </a:t>
            </a:r>
            <a:endParaRPr lang="en-US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31702" y="622423"/>
            <a:ext cx="8101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City of Blaine Council: </a:t>
            </a:r>
            <a:r>
              <a:rPr lang="en-US" sz="3600" b="1" dirty="0" smtClean="0"/>
              <a:t>ORD 19-2928 </a:t>
            </a:r>
            <a:endParaRPr lang="en-US" sz="3600" b="1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09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DNR53RKXWQDQ-132-7721</_dlc_DocId>
    <_dlc_DocIdUrl xmlns="d001729d-95b1-4eb4-8fec-e6363d62dab5">
      <Url>http://sharepoint/Planning/_layouts/15/DocIdRedir.aspx?ID=DNR53RKXWQDQ-132-7721</Url>
      <Description>DNR53RKXWQDQ-132-7721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D07EF6-F9F3-4E97-8811-86F17433DEB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001729d-95b1-4eb4-8fec-e6363d62dab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8247</TotalTime>
  <Words>114</Words>
  <Application>Microsoft Office PowerPoint</Application>
  <PresentationFormat>On-screen Show (4:3)</PresentationFormat>
  <Paragraphs>49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Project Location</vt:lpstr>
      <vt:lpstr>Boundary Ridge – Division 2</vt:lpstr>
      <vt:lpstr>Existing Buffers</vt:lpstr>
      <vt:lpstr>Proposed Buffer Reduction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Stacie Pratschner</cp:lastModifiedBy>
  <cp:revision>289</cp:revision>
  <cp:lastPrinted>2019-03-20T17:27:10Z</cp:lastPrinted>
  <dcterms:created xsi:type="dcterms:W3CDTF">2014-03-18T06:14:22Z</dcterms:created>
  <dcterms:modified xsi:type="dcterms:W3CDTF">2019-05-14T00:05:11Z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8e8f74b7-b867-47a2-8935-d47f37aadfb4</vt:lpwstr>
  </property>
</Properties>
</file>