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4" r:id="rId2"/>
    <p:sldId id="277" r:id="rId3"/>
    <p:sldId id="280" r:id="rId4"/>
    <p:sldId id="276" r:id="rId5"/>
    <p:sldId id="266" r:id="rId6"/>
    <p:sldId id="267" r:id="rId7"/>
    <p:sldId id="269" r:id="rId8"/>
    <p:sldId id="268" r:id="rId9"/>
    <p:sldId id="271" r:id="rId10"/>
    <p:sldId id="270" r:id="rId11"/>
    <p:sldId id="273" r:id="rId12"/>
    <p:sldId id="275" r:id="rId13"/>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4" d="100"/>
          <a:sy n="104" d="100"/>
        </p:scale>
        <p:origin x="144" y="5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sjhres\cingun$\Gunderson.Cindy\Cardiovascular%20Services\TEEN%20SCREEN\Blaine\Copy%20of%20Blaine%20Teen%20Screen%20Results.xls"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sjhres\cingun$\Gunderson.Cindy\Cardiovascular%20Services\TEEN%20SCREEN\Blaine\Copy%20of%20Blaine%20Teen%20Screen%20Results.xls"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sjhres\cingun$\Gunderson.Cindy\Cardiovascular%20Services\TEEN%20SCREEN\Blaine\Copy%20of%20Blaine%20Teen%20Screen%20Results.xls" TargetMode="Externa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sjhres\cingun$\Gunderson.Cindy\Cardiovascular%20Services\TEEN%20SCREEN\Blaine\Copy%20of%20Blaine%20Teen%20Screen%20Results.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en-US"/>
              <a:t>Number of Students by Age</a:t>
            </a:r>
          </a:p>
        </c:rich>
      </c:tx>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en-US"/>
        </a:p>
      </c:txPr>
    </c:title>
    <c:autoTitleDeleted val="0"/>
    <c:plotArea>
      <c:layout>
        <c:manualLayout>
          <c:layoutTarget val="inner"/>
          <c:xMode val="edge"/>
          <c:yMode val="edge"/>
          <c:x val="2.7777777777777776E-2"/>
          <c:y val="0.20433350831146108"/>
          <c:w val="0.93888888888888888"/>
          <c:h val="0.71034085739282593"/>
        </c:manualLayout>
      </c:layout>
      <c:barChart>
        <c:barDir val="col"/>
        <c:grouping val="clustered"/>
        <c:varyColors val="0"/>
        <c:ser>
          <c:idx val="0"/>
          <c:order val="0"/>
          <c:spPr>
            <a:solidFill>
              <a:schemeClr val="accent1"/>
            </a:solidFill>
            <a:ln>
              <a:noFill/>
            </a:ln>
            <a:effectLst>
              <a:outerShdw blurRad="76200" dir="18900000" sy="23000" kx="-1200000" algn="bl" rotWithShape="0">
                <a:prstClr val="black">
                  <a:alpha val="20000"/>
                </a:prstClr>
              </a:outerShdw>
            </a:effectLst>
          </c:spPr>
          <c:invertIfNegative val="0"/>
          <c:dLbls>
            <c:dLbl>
              <c:idx val="7"/>
              <c:layout>
                <c:manualLayout>
                  <c:x val="-5.5555555555555558E-3"/>
                  <c:y val="2.513385826771653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EED-47B2-A007-A4F9936DC83B}"/>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Sheet1!$A$4:$A$12</c:f>
              <c:strCache>
                <c:ptCount val="9"/>
                <c:pt idx="0">
                  <c:v>Age 12</c:v>
                </c:pt>
                <c:pt idx="1">
                  <c:v>Age 13</c:v>
                </c:pt>
                <c:pt idx="2">
                  <c:v>Age 14</c:v>
                </c:pt>
                <c:pt idx="3">
                  <c:v>Age 15</c:v>
                </c:pt>
                <c:pt idx="4">
                  <c:v>Age 16</c:v>
                </c:pt>
                <c:pt idx="5">
                  <c:v>Age 17</c:v>
                </c:pt>
                <c:pt idx="6">
                  <c:v>Age 18</c:v>
                </c:pt>
                <c:pt idx="7">
                  <c:v>Age 19</c:v>
                </c:pt>
                <c:pt idx="8">
                  <c:v>Age 24</c:v>
                </c:pt>
              </c:strCache>
            </c:strRef>
          </c:cat>
          <c:val>
            <c:numRef>
              <c:f>Sheet1!$B$4:$B$12</c:f>
              <c:numCache>
                <c:formatCode>General</c:formatCode>
                <c:ptCount val="9"/>
                <c:pt idx="0">
                  <c:v>1</c:v>
                </c:pt>
                <c:pt idx="1">
                  <c:v>1</c:v>
                </c:pt>
                <c:pt idx="2">
                  <c:v>23</c:v>
                </c:pt>
                <c:pt idx="3">
                  <c:v>53</c:v>
                </c:pt>
                <c:pt idx="4">
                  <c:v>56</c:v>
                </c:pt>
                <c:pt idx="5">
                  <c:v>57</c:v>
                </c:pt>
                <c:pt idx="6">
                  <c:v>27</c:v>
                </c:pt>
                <c:pt idx="7">
                  <c:v>4</c:v>
                </c:pt>
                <c:pt idx="8">
                  <c:v>1</c:v>
                </c:pt>
              </c:numCache>
            </c:numRef>
          </c:val>
          <c:extLst>
            <c:ext xmlns:c16="http://schemas.microsoft.com/office/drawing/2014/chart" uri="{C3380CC4-5D6E-409C-BE32-E72D297353CC}">
              <c16:uniqueId val="{00000000-2EED-47B2-A007-A4F9936DC83B}"/>
            </c:ext>
          </c:extLst>
        </c:ser>
        <c:dLbls>
          <c:dLblPos val="inEnd"/>
          <c:showLegendKey val="0"/>
          <c:showVal val="1"/>
          <c:showCatName val="0"/>
          <c:showSerName val="0"/>
          <c:showPercent val="0"/>
          <c:showBubbleSize val="0"/>
        </c:dLbls>
        <c:gapWidth val="41"/>
        <c:axId val="172867152"/>
        <c:axId val="172869504"/>
      </c:barChart>
      <c:catAx>
        <c:axId val="17286715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effectLst/>
                <a:latin typeface="+mn-lt"/>
                <a:ea typeface="+mn-ea"/>
                <a:cs typeface="+mn-cs"/>
              </a:defRPr>
            </a:pPr>
            <a:endParaRPr lang="en-US"/>
          </a:p>
        </c:txPr>
        <c:crossAx val="172869504"/>
        <c:crosses val="autoZero"/>
        <c:auto val="1"/>
        <c:lblAlgn val="ctr"/>
        <c:lblOffset val="100"/>
        <c:noMultiLvlLbl val="0"/>
      </c:catAx>
      <c:valAx>
        <c:axId val="172869504"/>
        <c:scaling>
          <c:orientation val="minMax"/>
        </c:scaling>
        <c:delete val="1"/>
        <c:axPos val="l"/>
        <c:numFmt formatCode="General" sourceLinked="1"/>
        <c:majorTickMark val="none"/>
        <c:minorTickMark val="none"/>
        <c:tickLblPos val="nextTo"/>
        <c:crossAx val="172867152"/>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en-US"/>
              <a:t>Students by School</a:t>
            </a:r>
          </a:p>
        </c:rich>
      </c:tx>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en-US"/>
        </a:p>
      </c:txPr>
    </c:title>
    <c:autoTitleDeleted val="0"/>
    <c:plotArea>
      <c:layout/>
      <c:barChart>
        <c:barDir val="col"/>
        <c:grouping val="clustered"/>
        <c:varyColors val="0"/>
        <c:ser>
          <c:idx val="0"/>
          <c:order val="0"/>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Sheet1!$A$37:$A$38</c:f>
              <c:strCache>
                <c:ptCount val="2"/>
                <c:pt idx="0">
                  <c:v>Blaine</c:v>
                </c:pt>
                <c:pt idx="1">
                  <c:v>Community</c:v>
                </c:pt>
              </c:strCache>
            </c:strRef>
          </c:cat>
          <c:val>
            <c:numRef>
              <c:f>Sheet1!$B$37:$B$38</c:f>
              <c:numCache>
                <c:formatCode>General</c:formatCode>
                <c:ptCount val="2"/>
                <c:pt idx="0">
                  <c:v>215</c:v>
                </c:pt>
                <c:pt idx="1">
                  <c:v>8</c:v>
                </c:pt>
              </c:numCache>
            </c:numRef>
          </c:val>
          <c:extLst>
            <c:ext xmlns:c16="http://schemas.microsoft.com/office/drawing/2014/chart" uri="{C3380CC4-5D6E-409C-BE32-E72D297353CC}">
              <c16:uniqueId val="{00000000-C1DA-40CA-8FA8-24CA8A8D543D}"/>
            </c:ext>
          </c:extLst>
        </c:ser>
        <c:dLbls>
          <c:dLblPos val="inEnd"/>
          <c:showLegendKey val="0"/>
          <c:showVal val="1"/>
          <c:showCatName val="0"/>
          <c:showSerName val="0"/>
          <c:showPercent val="0"/>
          <c:showBubbleSize val="0"/>
        </c:dLbls>
        <c:gapWidth val="41"/>
        <c:axId val="319978056"/>
        <c:axId val="319978448"/>
      </c:barChart>
      <c:catAx>
        <c:axId val="31997805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effectLst/>
                <a:latin typeface="+mn-lt"/>
                <a:ea typeface="+mn-ea"/>
                <a:cs typeface="+mn-cs"/>
              </a:defRPr>
            </a:pPr>
            <a:endParaRPr lang="en-US"/>
          </a:p>
        </c:txPr>
        <c:crossAx val="319978448"/>
        <c:crosses val="autoZero"/>
        <c:auto val="1"/>
        <c:lblAlgn val="ctr"/>
        <c:lblOffset val="100"/>
        <c:noMultiLvlLbl val="0"/>
      </c:catAx>
      <c:valAx>
        <c:axId val="319978448"/>
        <c:scaling>
          <c:orientation val="minMax"/>
        </c:scaling>
        <c:delete val="1"/>
        <c:axPos val="l"/>
        <c:numFmt formatCode="General" sourceLinked="1"/>
        <c:majorTickMark val="none"/>
        <c:minorTickMark val="none"/>
        <c:tickLblPos val="nextTo"/>
        <c:crossAx val="319978056"/>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Number of Hours Involved in Erercise Per Week</a:t>
            </a:r>
          </a:p>
        </c:rich>
      </c:tx>
      <c:layout>
        <c:manualLayout>
          <c:xMode val="edge"/>
          <c:yMode val="edge"/>
          <c:x val="0.10940966754155729"/>
          <c:y val="2.7777777777777776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B7ED-4979-BAB9-53784A7104FD}"/>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B7ED-4979-BAB9-53784A7104FD}"/>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B7ED-4979-BAB9-53784A7104FD}"/>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B7ED-4979-BAB9-53784A7104FD}"/>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B7ED-4979-BAB9-53784A7104FD}"/>
              </c:ext>
            </c:extLst>
          </c:dPt>
          <c:dLbls>
            <c:dLbl>
              <c:idx val="1"/>
              <c:layout>
                <c:manualLayout>
                  <c:x val="1.7139982502187227E-2"/>
                  <c:y val="-0.16860336575575111"/>
                </c:manualLayout>
              </c:layout>
              <c:dLblPos val="bestFit"/>
              <c:showLegendKey val="0"/>
              <c:showVal val="1"/>
              <c:showCatName val="0"/>
              <c:showSerName val="0"/>
              <c:showPercent val="0"/>
              <c:showBubbleSize val="0"/>
              <c:extLst>
                <c:ext xmlns:c15="http://schemas.microsoft.com/office/drawing/2012/chart" uri="{CE6537A1-D6FC-4f65-9D91-7224C49458BB}">
                  <c15:layout>
                    <c:manualLayout>
                      <c:w val="4.2000000000000003E-2"/>
                      <c:h val="5.6764860274818592E-2"/>
                    </c:manualLayout>
                  </c15:layout>
                </c:ext>
                <c:ext xmlns:c16="http://schemas.microsoft.com/office/drawing/2014/chart" uri="{C3380CC4-5D6E-409C-BE32-E72D297353CC}">
                  <c16:uniqueId val="{00000003-B7ED-4979-BAB9-53784A7104FD}"/>
                </c:ext>
              </c:extLst>
            </c:dLbl>
            <c:dLbl>
              <c:idx val="2"/>
              <c:layout>
                <c:manualLayout>
                  <c:x val="0.12621478565179353"/>
                  <c:y val="6.3636251350934078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7ED-4979-BAB9-53784A7104FD}"/>
                </c:ext>
              </c:extLst>
            </c:dLbl>
            <c:dLbl>
              <c:idx val="3"/>
              <c:layout>
                <c:manualLayout>
                  <c:x val="4.5853455818022748E-2"/>
                  <c:y val="0.1401534661108538"/>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7ED-4979-BAB9-53784A7104FD}"/>
                </c:ext>
              </c:extLst>
            </c:dLbl>
            <c:dLbl>
              <c:idx val="4"/>
              <c:layout>
                <c:manualLayout>
                  <c:x val="-7.8040244969378831E-4"/>
                  <c:y val="8.8863362667901777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7ED-4979-BAB9-53784A7104FD}"/>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Arial Narrow" panose="020B0606020202030204" pitchFamily="34" charset="0"/>
                    <a:ea typeface="+mn-ea"/>
                    <a:cs typeface="+mn-cs"/>
                  </a:defRPr>
                </a:pPr>
                <a:endParaRPr lang="en-US"/>
              </a:p>
            </c:txPr>
            <c:dLblPos val="ctr"/>
            <c:showLegendKey val="0"/>
            <c:showVal val="1"/>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Sheet1!$A$23:$A$27</c:f>
              <c:strCache>
                <c:ptCount val="5"/>
                <c:pt idx="0">
                  <c:v>More Than 10 Hours</c:v>
                </c:pt>
                <c:pt idx="1">
                  <c:v>5-10 Hours</c:v>
                </c:pt>
                <c:pt idx="2">
                  <c:v>2-5 Hours</c:v>
                </c:pt>
                <c:pt idx="3">
                  <c:v>Less Than 2 Hours</c:v>
                </c:pt>
                <c:pt idx="4">
                  <c:v>No Response</c:v>
                </c:pt>
              </c:strCache>
            </c:strRef>
          </c:cat>
          <c:val>
            <c:numRef>
              <c:f>Sheet1!$B$23:$B$27</c:f>
              <c:numCache>
                <c:formatCode>General</c:formatCode>
                <c:ptCount val="5"/>
                <c:pt idx="0">
                  <c:v>81</c:v>
                </c:pt>
                <c:pt idx="1">
                  <c:v>68</c:v>
                </c:pt>
                <c:pt idx="2">
                  <c:v>56</c:v>
                </c:pt>
                <c:pt idx="3">
                  <c:v>15</c:v>
                </c:pt>
                <c:pt idx="4">
                  <c:v>3</c:v>
                </c:pt>
              </c:numCache>
            </c:numRef>
          </c:val>
          <c:extLst>
            <c:ext xmlns:c16="http://schemas.microsoft.com/office/drawing/2014/chart" uri="{C3380CC4-5D6E-409C-BE32-E72D297353CC}">
              <c16:uniqueId val="{0000000A-B7ED-4979-BAB9-53784A7104FD}"/>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Number of Students Enrolled in PE </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6E63-4FDA-80F6-BB12CDD7A926}"/>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6E63-4FDA-80F6-BB12CDD7A926}"/>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6E63-4FDA-80F6-BB12CDD7A926}"/>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6E63-4FDA-80F6-BB12CDD7A926}"/>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6E63-4FDA-80F6-BB12CDD7A926}"/>
              </c:ext>
            </c:extLst>
          </c:dPt>
          <c:dLbls>
            <c:dLbl>
              <c:idx val="0"/>
              <c:layout>
                <c:manualLayout>
                  <c:x val="-0.12831463254593176"/>
                  <c:y val="6.8806237455612165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E63-4FDA-80F6-BB12CDD7A926}"/>
                </c:ext>
              </c:extLst>
            </c:dLbl>
            <c:dLbl>
              <c:idx val="1"/>
              <c:layout>
                <c:manualLayout>
                  <c:x val="1.4869531933508311E-2"/>
                  <c:y val="-0.16387926509186351"/>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E63-4FDA-80F6-BB12CDD7A926}"/>
                </c:ext>
              </c:extLst>
            </c:dLbl>
            <c:dLbl>
              <c:idx val="2"/>
              <c:layout>
                <c:manualLayout>
                  <c:x val="0.10143657042869642"/>
                  <c:y val="6.4923266944573108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E63-4FDA-80F6-BB12CDD7A926}"/>
                </c:ext>
              </c:extLst>
            </c:dLbl>
            <c:dLbl>
              <c:idx val="3"/>
              <c:layout>
                <c:manualLayout>
                  <c:x val="4.2614501312335955E-2"/>
                  <c:y val="0.14520642272657094"/>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E63-4FDA-80F6-BB12CDD7A926}"/>
                </c:ext>
              </c:extLst>
            </c:dLbl>
            <c:dLbl>
              <c:idx val="4"/>
              <c:layout>
                <c:manualLayout>
                  <c:x val="6.592300962379703E-4"/>
                  <c:y val="8.4816427358344909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E63-4FDA-80F6-BB12CDD7A926}"/>
                </c:ext>
              </c:extLst>
            </c:dLbl>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Sheet1!$A$23:$A$27</c:f>
              <c:strCache>
                <c:ptCount val="5"/>
                <c:pt idx="0">
                  <c:v>More Than 10 Hours</c:v>
                </c:pt>
                <c:pt idx="1">
                  <c:v>5-10 Hours</c:v>
                </c:pt>
                <c:pt idx="2">
                  <c:v>2-5 Hours</c:v>
                </c:pt>
                <c:pt idx="3">
                  <c:v>Less Than 2 Hours</c:v>
                </c:pt>
                <c:pt idx="4">
                  <c:v>No Response</c:v>
                </c:pt>
              </c:strCache>
            </c:strRef>
          </c:cat>
          <c:val>
            <c:numRef>
              <c:f>Sheet1!$B$23:$B$27</c:f>
              <c:numCache>
                <c:formatCode>General</c:formatCode>
                <c:ptCount val="5"/>
                <c:pt idx="0">
                  <c:v>81</c:v>
                </c:pt>
                <c:pt idx="1">
                  <c:v>68</c:v>
                </c:pt>
                <c:pt idx="2">
                  <c:v>56</c:v>
                </c:pt>
                <c:pt idx="3">
                  <c:v>15</c:v>
                </c:pt>
                <c:pt idx="4">
                  <c:v>3</c:v>
                </c:pt>
              </c:numCache>
            </c:numRef>
          </c:val>
          <c:extLst>
            <c:ext xmlns:c16="http://schemas.microsoft.com/office/drawing/2014/chart" uri="{C3380CC4-5D6E-409C-BE32-E72D297353CC}">
              <c16:uniqueId val="{0000000A-6E63-4FDA-80F6-BB12CDD7A926}"/>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Stundent Participation in Sport Activities </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Sheet1!$A$15:$A$17</c:f>
              <c:strCache>
                <c:ptCount val="3"/>
                <c:pt idx="0">
                  <c:v>Yes, In Sports</c:v>
                </c:pt>
                <c:pt idx="1">
                  <c:v>No, Not in a Sport</c:v>
                </c:pt>
                <c:pt idx="2">
                  <c:v>No Response</c:v>
                </c:pt>
              </c:strCache>
            </c:strRef>
          </c:cat>
          <c:val>
            <c:numRef>
              <c:f>Sheet1!$B$15:$B$17</c:f>
              <c:numCache>
                <c:formatCode>General</c:formatCode>
                <c:ptCount val="3"/>
                <c:pt idx="0">
                  <c:v>179</c:v>
                </c:pt>
                <c:pt idx="1">
                  <c:v>40</c:v>
                </c:pt>
                <c:pt idx="2">
                  <c:v>4</c:v>
                </c:pt>
              </c:numCache>
            </c:numRef>
          </c:val>
          <c:extLst>
            <c:ext xmlns:c16="http://schemas.microsoft.com/office/drawing/2014/chart" uri="{C3380CC4-5D6E-409C-BE32-E72D297353CC}">
              <c16:uniqueId val="{00000000-7D41-4B0B-8191-086D323BF9C6}"/>
            </c:ext>
          </c:extLst>
        </c:ser>
        <c:dLbls>
          <c:dLblPos val="inEnd"/>
          <c:showLegendKey val="0"/>
          <c:showVal val="1"/>
          <c:showCatName val="0"/>
          <c:showSerName val="0"/>
          <c:showPercent val="0"/>
          <c:showBubbleSize val="0"/>
        </c:dLbls>
        <c:gapWidth val="65"/>
        <c:axId val="312301128"/>
        <c:axId val="316151224"/>
      </c:barChart>
      <c:catAx>
        <c:axId val="312301128"/>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316151224"/>
        <c:crosses val="autoZero"/>
        <c:auto val="1"/>
        <c:lblAlgn val="ctr"/>
        <c:lblOffset val="100"/>
        <c:noMultiLvlLbl val="0"/>
      </c:catAx>
      <c:valAx>
        <c:axId val="316151224"/>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312301128"/>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3550"/>
          </a:xfrm>
          <a:prstGeom prst="rect">
            <a:avLst/>
          </a:prstGeom>
        </p:spPr>
        <p:txBody>
          <a:bodyPr vert="horz" lIns="91440" tIns="45720" rIns="91440" bIns="45720" rtlCol="0"/>
          <a:lstStyle>
            <a:lvl1pPr algn="r">
              <a:defRPr sz="1200"/>
            </a:lvl1pPr>
          </a:lstStyle>
          <a:p>
            <a:fld id="{38691175-2573-4B26-9E7F-B009B512AE12}" type="datetimeFigureOut">
              <a:rPr lang="en-US" smtClean="0"/>
              <a:t>5/7/2019</a:t>
            </a:fld>
            <a:endParaRPr lang="en-US"/>
          </a:p>
        </p:txBody>
      </p:sp>
      <p:sp>
        <p:nvSpPr>
          <p:cNvPr id="4" name="Slide Image Placeholder 3"/>
          <p:cNvSpPr>
            <a:spLocks noGrp="1" noRot="1" noChangeAspect="1"/>
          </p:cNvSpPr>
          <p:nvPr>
            <p:ph type="sldImg" idx="2"/>
          </p:nvPr>
        </p:nvSpPr>
        <p:spPr>
          <a:xfrm>
            <a:off x="733425" y="1154113"/>
            <a:ext cx="5543550"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45000"/>
            <a:ext cx="5607050" cy="36369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5"/>
            <a:ext cx="3038475"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772525"/>
            <a:ext cx="3038475" cy="463550"/>
          </a:xfrm>
          <a:prstGeom prst="rect">
            <a:avLst/>
          </a:prstGeom>
        </p:spPr>
        <p:txBody>
          <a:bodyPr vert="horz" lIns="91440" tIns="45720" rIns="91440" bIns="45720" rtlCol="0" anchor="b"/>
          <a:lstStyle>
            <a:lvl1pPr algn="r">
              <a:defRPr sz="1200"/>
            </a:lvl1pPr>
          </a:lstStyle>
          <a:p>
            <a:fld id="{89EFFB78-DB20-4C09-9A7D-677B1607D25F}" type="slidenum">
              <a:rPr lang="en-US" smtClean="0"/>
              <a:t>‹#›</a:t>
            </a:fld>
            <a:endParaRPr lang="en-US"/>
          </a:p>
        </p:txBody>
      </p:sp>
    </p:spTree>
    <p:extLst>
      <p:ext uri="{BB962C8B-B14F-4D97-AF65-F5344CB8AC3E}">
        <p14:creationId xmlns:p14="http://schemas.microsoft.com/office/powerpoint/2010/main" val="2082765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D4FF1CE-CEEB-488A-BEB8-402A7C5DFF2C}" type="datetimeFigureOut">
              <a:rPr lang="en-US" smtClean="0"/>
              <a:t>5/7/2019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8F97D3-A5AC-4286-BC7C-2D8F8B29C821}" type="slidenum">
              <a:rPr lang="en-US" smtClean="0"/>
              <a:t>‹#›</a:t>
            </a:fld>
            <a:endParaRPr lang="en-US" dirty="0"/>
          </a:p>
        </p:txBody>
      </p:sp>
    </p:spTree>
    <p:extLst>
      <p:ext uri="{BB962C8B-B14F-4D97-AF65-F5344CB8AC3E}">
        <p14:creationId xmlns:p14="http://schemas.microsoft.com/office/powerpoint/2010/main" val="1606838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4FF1CE-CEEB-488A-BEB8-402A7C5DFF2C}" type="datetimeFigureOut">
              <a:rPr lang="en-US" smtClean="0"/>
              <a:t>5/7/2019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8F97D3-A5AC-4286-BC7C-2D8F8B29C821}" type="slidenum">
              <a:rPr lang="en-US" smtClean="0"/>
              <a:t>‹#›</a:t>
            </a:fld>
            <a:endParaRPr lang="en-US" dirty="0"/>
          </a:p>
        </p:txBody>
      </p:sp>
    </p:spTree>
    <p:extLst>
      <p:ext uri="{BB962C8B-B14F-4D97-AF65-F5344CB8AC3E}">
        <p14:creationId xmlns:p14="http://schemas.microsoft.com/office/powerpoint/2010/main" val="2823370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4FF1CE-CEEB-488A-BEB8-402A7C5DFF2C}" type="datetimeFigureOut">
              <a:rPr lang="en-US" smtClean="0"/>
              <a:t>5/7/2019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8F97D3-A5AC-4286-BC7C-2D8F8B29C821}" type="slidenum">
              <a:rPr lang="en-US" smtClean="0"/>
              <a:t>‹#›</a:t>
            </a:fld>
            <a:endParaRPr lang="en-US" dirty="0"/>
          </a:p>
        </p:txBody>
      </p:sp>
    </p:spTree>
    <p:extLst>
      <p:ext uri="{BB962C8B-B14F-4D97-AF65-F5344CB8AC3E}">
        <p14:creationId xmlns:p14="http://schemas.microsoft.com/office/powerpoint/2010/main" val="533981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4FF1CE-CEEB-488A-BEB8-402A7C5DFF2C}" type="datetimeFigureOut">
              <a:rPr lang="en-US" smtClean="0"/>
              <a:t>5/7/2019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8F97D3-A5AC-4286-BC7C-2D8F8B29C821}" type="slidenum">
              <a:rPr lang="en-US" smtClean="0"/>
              <a:t>‹#›</a:t>
            </a:fld>
            <a:endParaRPr lang="en-US" dirty="0"/>
          </a:p>
        </p:txBody>
      </p:sp>
    </p:spTree>
    <p:extLst>
      <p:ext uri="{BB962C8B-B14F-4D97-AF65-F5344CB8AC3E}">
        <p14:creationId xmlns:p14="http://schemas.microsoft.com/office/powerpoint/2010/main" val="2291277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4FF1CE-CEEB-488A-BEB8-402A7C5DFF2C}" type="datetimeFigureOut">
              <a:rPr lang="en-US" smtClean="0"/>
              <a:t>5/7/2019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8F97D3-A5AC-4286-BC7C-2D8F8B29C821}" type="slidenum">
              <a:rPr lang="en-US" smtClean="0"/>
              <a:t>‹#›</a:t>
            </a:fld>
            <a:endParaRPr lang="en-US" dirty="0"/>
          </a:p>
        </p:txBody>
      </p:sp>
    </p:spTree>
    <p:extLst>
      <p:ext uri="{BB962C8B-B14F-4D97-AF65-F5344CB8AC3E}">
        <p14:creationId xmlns:p14="http://schemas.microsoft.com/office/powerpoint/2010/main" val="2448416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D4FF1CE-CEEB-488A-BEB8-402A7C5DFF2C}" type="datetimeFigureOut">
              <a:rPr lang="en-US" smtClean="0"/>
              <a:t>5/7/2019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8F97D3-A5AC-4286-BC7C-2D8F8B29C821}" type="slidenum">
              <a:rPr lang="en-US" smtClean="0"/>
              <a:t>‹#›</a:t>
            </a:fld>
            <a:endParaRPr lang="en-US" dirty="0"/>
          </a:p>
        </p:txBody>
      </p:sp>
    </p:spTree>
    <p:extLst>
      <p:ext uri="{BB962C8B-B14F-4D97-AF65-F5344CB8AC3E}">
        <p14:creationId xmlns:p14="http://schemas.microsoft.com/office/powerpoint/2010/main" val="772762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D4FF1CE-CEEB-488A-BEB8-402A7C5DFF2C}" type="datetimeFigureOut">
              <a:rPr lang="en-US" smtClean="0"/>
              <a:t>5/7/2019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98F97D3-A5AC-4286-BC7C-2D8F8B29C821}" type="slidenum">
              <a:rPr lang="en-US" smtClean="0"/>
              <a:t>‹#›</a:t>
            </a:fld>
            <a:endParaRPr lang="en-US" dirty="0"/>
          </a:p>
        </p:txBody>
      </p:sp>
    </p:spTree>
    <p:extLst>
      <p:ext uri="{BB962C8B-B14F-4D97-AF65-F5344CB8AC3E}">
        <p14:creationId xmlns:p14="http://schemas.microsoft.com/office/powerpoint/2010/main" val="4136022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D4FF1CE-CEEB-488A-BEB8-402A7C5DFF2C}" type="datetimeFigureOut">
              <a:rPr lang="en-US" smtClean="0"/>
              <a:t>5/7/2019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98F97D3-A5AC-4286-BC7C-2D8F8B29C821}" type="slidenum">
              <a:rPr lang="en-US" smtClean="0"/>
              <a:t>‹#›</a:t>
            </a:fld>
            <a:endParaRPr lang="en-US" dirty="0"/>
          </a:p>
        </p:txBody>
      </p:sp>
    </p:spTree>
    <p:extLst>
      <p:ext uri="{BB962C8B-B14F-4D97-AF65-F5344CB8AC3E}">
        <p14:creationId xmlns:p14="http://schemas.microsoft.com/office/powerpoint/2010/main" val="1906545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4FF1CE-CEEB-488A-BEB8-402A7C5DFF2C}" type="datetimeFigureOut">
              <a:rPr lang="en-US" smtClean="0"/>
              <a:t>5/7/2019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98F97D3-A5AC-4286-BC7C-2D8F8B29C821}" type="slidenum">
              <a:rPr lang="en-US" smtClean="0"/>
              <a:t>‹#›</a:t>
            </a:fld>
            <a:endParaRPr lang="en-US" dirty="0"/>
          </a:p>
        </p:txBody>
      </p:sp>
    </p:spTree>
    <p:extLst>
      <p:ext uri="{BB962C8B-B14F-4D97-AF65-F5344CB8AC3E}">
        <p14:creationId xmlns:p14="http://schemas.microsoft.com/office/powerpoint/2010/main" val="262430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D4FF1CE-CEEB-488A-BEB8-402A7C5DFF2C}" type="datetimeFigureOut">
              <a:rPr lang="en-US" smtClean="0"/>
              <a:t>5/7/2019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8F97D3-A5AC-4286-BC7C-2D8F8B29C821}" type="slidenum">
              <a:rPr lang="en-US" smtClean="0"/>
              <a:t>‹#›</a:t>
            </a:fld>
            <a:endParaRPr lang="en-US" dirty="0"/>
          </a:p>
        </p:txBody>
      </p:sp>
    </p:spTree>
    <p:extLst>
      <p:ext uri="{BB962C8B-B14F-4D97-AF65-F5344CB8AC3E}">
        <p14:creationId xmlns:p14="http://schemas.microsoft.com/office/powerpoint/2010/main" val="246190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D4FF1CE-CEEB-488A-BEB8-402A7C5DFF2C}" type="datetimeFigureOut">
              <a:rPr lang="en-US" smtClean="0"/>
              <a:t>5/7/2019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8F97D3-A5AC-4286-BC7C-2D8F8B29C821}" type="slidenum">
              <a:rPr lang="en-US" smtClean="0"/>
              <a:t>‹#›</a:t>
            </a:fld>
            <a:endParaRPr lang="en-US" dirty="0"/>
          </a:p>
        </p:txBody>
      </p:sp>
    </p:spTree>
    <p:extLst>
      <p:ext uri="{BB962C8B-B14F-4D97-AF65-F5344CB8AC3E}">
        <p14:creationId xmlns:p14="http://schemas.microsoft.com/office/powerpoint/2010/main" val="2255623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4FF1CE-CEEB-488A-BEB8-402A7C5DFF2C}" type="datetimeFigureOut">
              <a:rPr lang="en-US" smtClean="0"/>
              <a:t>5/7/2019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8F97D3-A5AC-4286-BC7C-2D8F8B29C821}" type="slidenum">
              <a:rPr lang="en-US" smtClean="0"/>
              <a:t>‹#›</a:t>
            </a:fld>
            <a:endParaRPr lang="en-US" dirty="0"/>
          </a:p>
        </p:txBody>
      </p:sp>
    </p:spTree>
    <p:extLst>
      <p:ext uri="{BB962C8B-B14F-4D97-AF65-F5344CB8AC3E}">
        <p14:creationId xmlns:p14="http://schemas.microsoft.com/office/powerpoint/2010/main" val="583002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7.jpeg"/><Relationship Id="rId7" Type="http://schemas.openxmlformats.org/officeDocument/2006/relationships/image" Target="../media/image49.jpeg"/><Relationship Id="rId2" Type="http://schemas.openxmlformats.org/officeDocument/2006/relationships/image" Target="../media/image46.jpeg"/><Relationship Id="rId1" Type="http://schemas.openxmlformats.org/officeDocument/2006/relationships/slideLayout" Target="../slideLayouts/slideLayout9.xml"/><Relationship Id="rId6" Type="http://schemas.openxmlformats.org/officeDocument/2006/relationships/hyperlink" Target="http://www.123rf.com/photo_14033139_3d-render-man-playing-soccer-on-white-background.html" TargetMode="External"/><Relationship Id="rId5" Type="http://schemas.openxmlformats.org/officeDocument/2006/relationships/image" Target="../media/image48.jpeg"/><Relationship Id="rId4" Type="http://schemas.openxmlformats.org/officeDocument/2006/relationships/hyperlink" Target="http://www.123rf.com/photo_19900854_three-3d-characters-play-together-in-a-threesome-american-football.html" TargetMode="External"/><Relationship Id="rId9" Type="http://schemas.openxmlformats.org/officeDocument/2006/relationships/chart" Target="../charts/chart5.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g"/><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jpeg"/><Relationship Id="rId7"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15.jpeg"/><Relationship Id="rId7" Type="http://schemas.openxmlformats.org/officeDocument/2006/relationships/image" Target="../media/image18.emf"/><Relationship Id="rId12" Type="http://schemas.openxmlformats.org/officeDocument/2006/relationships/image" Target="../media/image23.png"/><Relationship Id="rId2"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17.emf"/><Relationship Id="rId11" Type="http://schemas.openxmlformats.org/officeDocument/2006/relationships/image" Target="../media/image22.png"/><Relationship Id="rId5" Type="http://schemas.openxmlformats.org/officeDocument/2006/relationships/image" Target="../media/image2.png"/><Relationship Id="rId10" Type="http://schemas.openxmlformats.org/officeDocument/2006/relationships/image" Target="../media/image21.emf"/><Relationship Id="rId4" Type="http://schemas.openxmlformats.org/officeDocument/2006/relationships/image" Target="../media/image16.jpeg"/><Relationship Id="rId9" Type="http://schemas.openxmlformats.org/officeDocument/2006/relationships/image" Target="../media/image20.emf"/></Relationships>
</file>

<file path=ppt/slides/_rels/slide6.xml.rels><?xml version="1.0" encoding="UTF-8" standalone="yes"?>
<Relationships xmlns="http://schemas.openxmlformats.org/package/2006/relationships"><Relationship Id="rId8" Type="http://schemas.openxmlformats.org/officeDocument/2006/relationships/image" Target="../media/image29.jpg"/><Relationship Id="rId13" Type="http://schemas.openxmlformats.org/officeDocument/2006/relationships/image" Target="../media/image33.png"/><Relationship Id="rId3" Type="http://schemas.openxmlformats.org/officeDocument/2006/relationships/image" Target="../media/image25.png"/><Relationship Id="rId7" Type="http://schemas.openxmlformats.org/officeDocument/2006/relationships/image" Target="../media/image28.jpeg"/><Relationship Id="rId12" Type="http://schemas.openxmlformats.org/officeDocument/2006/relationships/image" Target="../media/image32.png"/><Relationship Id="rId2" Type="http://schemas.openxmlformats.org/officeDocument/2006/relationships/image" Target="../media/image24.png"/><Relationship Id="rId1" Type="http://schemas.openxmlformats.org/officeDocument/2006/relationships/slideLayout" Target="../slideLayouts/slideLayout9.xml"/><Relationship Id="rId6" Type="http://schemas.openxmlformats.org/officeDocument/2006/relationships/image" Target="../media/image27.png"/><Relationship Id="rId11" Type="http://schemas.openxmlformats.org/officeDocument/2006/relationships/image" Target="../media/image31.png"/><Relationship Id="rId5" Type="http://schemas.openxmlformats.org/officeDocument/2006/relationships/image" Target="../media/image26.png"/><Relationship Id="rId15" Type="http://schemas.openxmlformats.org/officeDocument/2006/relationships/image" Target="../media/image35.png"/><Relationship Id="rId10" Type="http://schemas.openxmlformats.org/officeDocument/2006/relationships/image" Target="../media/image30.png"/><Relationship Id="rId4" Type="http://schemas.openxmlformats.org/officeDocument/2006/relationships/image" Target="../media/image2.png"/><Relationship Id="rId9" Type="http://schemas.openxmlformats.org/officeDocument/2006/relationships/image" Target="../media/image3.jpeg"/><Relationship Id="rId14" Type="http://schemas.openxmlformats.org/officeDocument/2006/relationships/image" Target="../media/image34.gif"/></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6.jpeg"/><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8" Type="http://schemas.openxmlformats.org/officeDocument/2006/relationships/image" Target="../media/image42.jpg"/><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0.jpg"/><Relationship Id="rId5" Type="http://schemas.openxmlformats.org/officeDocument/2006/relationships/image" Target="../media/image39.jpg"/><Relationship Id="rId10" Type="http://schemas.openxmlformats.org/officeDocument/2006/relationships/image" Target="../media/image44.jpg"/><Relationship Id="rId4" Type="http://schemas.openxmlformats.org/officeDocument/2006/relationships/image" Target="../media/image38.jpg"/><Relationship Id="rId9" Type="http://schemas.openxmlformats.org/officeDocument/2006/relationships/image" Target="../media/image43.jpg"/></Relationships>
</file>

<file path=ppt/slides/_rels/slide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hyperlink" Target="http://www.123rf.com/photo_20155473_the-orange-character-runs-away-from-the-white-characters.html" TargetMode="External"/><Relationship Id="rId1" Type="http://schemas.openxmlformats.org/officeDocument/2006/relationships/slideLayout" Target="../slideLayouts/slideLayout9.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8626"/>
            <a:ext cx="12192001"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1"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9"/>
          <p:cNvGrpSpPr/>
          <p:nvPr/>
        </p:nvGrpSpPr>
        <p:grpSpPr>
          <a:xfrm>
            <a:off x="0" y="6625086"/>
            <a:ext cx="12191999" cy="232913"/>
            <a:chOff x="-2189645" y="5087956"/>
            <a:chExt cx="14190790" cy="86015"/>
          </a:xfrm>
        </p:grpSpPr>
        <p:sp>
          <p:nvSpPr>
            <p:cNvPr id="11" name="Rectangle 10"/>
            <p:cNvSpPr/>
            <p:nvPr/>
          </p:nvSpPr>
          <p:spPr>
            <a:xfrm>
              <a:off x="7039282" y="5087956"/>
              <a:ext cx="4961863" cy="86015"/>
            </a:xfrm>
            <a:prstGeom prst="rect">
              <a:avLst/>
            </a:prstGeom>
            <a:solidFill>
              <a:srgbClr val="EEE9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2569959" y="5087956"/>
              <a:ext cx="4759604" cy="86015"/>
            </a:xfrm>
            <a:prstGeom prst="rect">
              <a:avLst/>
            </a:prstGeom>
            <a:solidFill>
              <a:srgbClr val="7ABE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p:nvSpPr>
          <p:spPr>
            <a:xfrm>
              <a:off x="-2189645" y="5087956"/>
              <a:ext cx="4759604" cy="86015"/>
            </a:xfrm>
            <a:prstGeom prst="rect">
              <a:avLst/>
            </a:prstGeom>
            <a:solidFill>
              <a:srgbClr val="149D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49D47"/>
                </a:solidFill>
              </a:endParaRPr>
            </a:p>
          </p:txBody>
        </p:sp>
      </p:grpSp>
      <p:pic>
        <p:nvPicPr>
          <p:cNvPr id="15"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48224" y="1811547"/>
            <a:ext cx="2674897" cy="237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ubtitle 2"/>
          <p:cNvSpPr txBox="1">
            <a:spLocks/>
          </p:cNvSpPr>
          <p:nvPr/>
        </p:nvSpPr>
        <p:spPr bwMode="auto">
          <a:xfrm>
            <a:off x="2400012" y="897626"/>
            <a:ext cx="7467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2"/>
                </a:solidFill>
                <a:latin typeface="AArial" charset="0"/>
                <a:ea typeface="MS PGothic" panose="020B0600070205080204" pitchFamily="34" charset="-128"/>
              </a:defRPr>
            </a:lvl1pPr>
            <a:lvl2pPr marL="742950" indent="-285750" eaLnBrk="0" hangingPunct="0">
              <a:defRPr sz="1200" b="1">
                <a:solidFill>
                  <a:schemeClr val="tx2"/>
                </a:solidFill>
                <a:latin typeface="AArial" charset="0"/>
                <a:ea typeface="MS PGothic" panose="020B0600070205080204" pitchFamily="34" charset="-128"/>
              </a:defRPr>
            </a:lvl2pPr>
            <a:lvl3pPr marL="1143000" indent="-228600" eaLnBrk="0" hangingPunct="0">
              <a:defRPr sz="1200" b="1">
                <a:solidFill>
                  <a:schemeClr val="tx2"/>
                </a:solidFill>
                <a:latin typeface="AArial" charset="0"/>
                <a:ea typeface="MS PGothic" panose="020B0600070205080204" pitchFamily="34" charset="-128"/>
              </a:defRPr>
            </a:lvl3pPr>
            <a:lvl4pPr marL="1600200" indent="-228600" eaLnBrk="0" hangingPunct="0">
              <a:defRPr sz="1200" b="1">
                <a:solidFill>
                  <a:schemeClr val="tx2"/>
                </a:solidFill>
                <a:latin typeface="AArial" charset="0"/>
                <a:ea typeface="MS PGothic" panose="020B0600070205080204" pitchFamily="34" charset="-128"/>
              </a:defRPr>
            </a:lvl4pPr>
            <a:lvl5pPr marL="2057400" indent="-228600" eaLnBrk="0" hangingPunct="0">
              <a:defRPr sz="1200" b="1">
                <a:solidFill>
                  <a:schemeClr val="tx2"/>
                </a:solidFill>
                <a:latin typeface="AArial" charset="0"/>
                <a:ea typeface="MS PGothic" panose="020B0600070205080204" pitchFamily="34" charset="-128"/>
              </a:defRPr>
            </a:lvl5pPr>
            <a:lvl6pPr marL="2514600" indent="-228600" algn="ctr" eaLnBrk="0" fontAlgn="base" hangingPunct="0">
              <a:spcBef>
                <a:spcPct val="0"/>
              </a:spcBef>
              <a:spcAft>
                <a:spcPct val="0"/>
              </a:spcAft>
              <a:defRPr sz="1200" b="1">
                <a:solidFill>
                  <a:schemeClr val="tx2"/>
                </a:solidFill>
                <a:latin typeface="AArial" charset="0"/>
                <a:ea typeface="MS PGothic" panose="020B0600070205080204" pitchFamily="34" charset="-128"/>
              </a:defRPr>
            </a:lvl6pPr>
            <a:lvl7pPr marL="2971800" indent="-228600" algn="ctr" eaLnBrk="0" fontAlgn="base" hangingPunct="0">
              <a:spcBef>
                <a:spcPct val="0"/>
              </a:spcBef>
              <a:spcAft>
                <a:spcPct val="0"/>
              </a:spcAft>
              <a:defRPr sz="1200" b="1">
                <a:solidFill>
                  <a:schemeClr val="tx2"/>
                </a:solidFill>
                <a:latin typeface="AArial" charset="0"/>
                <a:ea typeface="MS PGothic" panose="020B0600070205080204" pitchFamily="34" charset="-128"/>
              </a:defRPr>
            </a:lvl7pPr>
            <a:lvl8pPr marL="3429000" indent="-228600" algn="ctr" eaLnBrk="0" fontAlgn="base" hangingPunct="0">
              <a:spcBef>
                <a:spcPct val="0"/>
              </a:spcBef>
              <a:spcAft>
                <a:spcPct val="0"/>
              </a:spcAft>
              <a:defRPr sz="1200" b="1">
                <a:solidFill>
                  <a:schemeClr val="tx2"/>
                </a:solidFill>
                <a:latin typeface="AArial" charset="0"/>
                <a:ea typeface="MS PGothic" panose="020B0600070205080204" pitchFamily="34" charset="-128"/>
              </a:defRPr>
            </a:lvl8pPr>
            <a:lvl9pPr marL="3886200" indent="-228600" algn="ctr" eaLnBrk="0" fontAlgn="base" hangingPunct="0">
              <a:spcBef>
                <a:spcPct val="0"/>
              </a:spcBef>
              <a:spcAft>
                <a:spcPct val="0"/>
              </a:spcAft>
              <a:defRPr sz="1200" b="1">
                <a:solidFill>
                  <a:schemeClr val="tx2"/>
                </a:solidFill>
                <a:latin typeface="AArial" charset="0"/>
                <a:ea typeface="MS PGothic" panose="020B0600070205080204" pitchFamily="34" charset="-128"/>
              </a:defRPr>
            </a:lvl9pPr>
          </a:lstStyle>
          <a:p>
            <a:pPr algn="ctr">
              <a:lnSpc>
                <a:spcPct val="120000"/>
              </a:lnSpc>
              <a:spcBef>
                <a:spcPct val="20000"/>
              </a:spcBef>
            </a:pPr>
            <a:r>
              <a:rPr lang="en-US" altLang="en-US" sz="3200" b="0" dirty="0">
                <a:solidFill>
                  <a:schemeClr val="tx1"/>
                </a:solidFill>
                <a:latin typeface="Arial" panose="020B0604020202020204" pitchFamily="34" charset="0"/>
              </a:rPr>
              <a:t>Blaine High School</a:t>
            </a:r>
          </a:p>
        </p:txBody>
      </p:sp>
      <p:sp>
        <p:nvSpPr>
          <p:cNvPr id="17" name="Rectangle 4"/>
          <p:cNvSpPr>
            <a:spLocks noChangeArrowheads="1"/>
          </p:cNvSpPr>
          <p:nvPr/>
        </p:nvSpPr>
        <p:spPr bwMode="auto">
          <a:xfrm>
            <a:off x="4229334" y="4388302"/>
            <a:ext cx="373333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a:solidFill>
                  <a:schemeClr val="tx2"/>
                </a:solidFill>
                <a:latin typeface="AArial" charset="0"/>
                <a:ea typeface="MS PGothic" panose="020B0600070205080204" pitchFamily="34" charset="-128"/>
              </a:defRPr>
            </a:lvl1pPr>
            <a:lvl2pPr marL="742950" indent="-285750" eaLnBrk="0" hangingPunct="0">
              <a:defRPr sz="1200" b="1">
                <a:solidFill>
                  <a:schemeClr val="tx2"/>
                </a:solidFill>
                <a:latin typeface="AArial" charset="0"/>
                <a:ea typeface="MS PGothic" panose="020B0600070205080204" pitchFamily="34" charset="-128"/>
              </a:defRPr>
            </a:lvl2pPr>
            <a:lvl3pPr marL="1143000" indent="-228600" eaLnBrk="0" hangingPunct="0">
              <a:defRPr sz="1200" b="1">
                <a:solidFill>
                  <a:schemeClr val="tx2"/>
                </a:solidFill>
                <a:latin typeface="AArial" charset="0"/>
                <a:ea typeface="MS PGothic" panose="020B0600070205080204" pitchFamily="34" charset="-128"/>
              </a:defRPr>
            </a:lvl3pPr>
            <a:lvl4pPr marL="1600200" indent="-228600" eaLnBrk="0" hangingPunct="0">
              <a:defRPr sz="1200" b="1">
                <a:solidFill>
                  <a:schemeClr val="tx2"/>
                </a:solidFill>
                <a:latin typeface="AArial" charset="0"/>
                <a:ea typeface="MS PGothic" panose="020B0600070205080204" pitchFamily="34" charset="-128"/>
              </a:defRPr>
            </a:lvl4pPr>
            <a:lvl5pPr marL="2057400" indent="-228600" eaLnBrk="0" hangingPunct="0">
              <a:defRPr sz="1200" b="1">
                <a:solidFill>
                  <a:schemeClr val="tx2"/>
                </a:solidFill>
                <a:latin typeface="AArial" charset="0"/>
                <a:ea typeface="MS PGothic" panose="020B0600070205080204" pitchFamily="34" charset="-128"/>
              </a:defRPr>
            </a:lvl5pPr>
            <a:lvl6pPr marL="2514600" indent="-228600" algn="ctr" eaLnBrk="0" fontAlgn="base" hangingPunct="0">
              <a:spcBef>
                <a:spcPct val="0"/>
              </a:spcBef>
              <a:spcAft>
                <a:spcPct val="0"/>
              </a:spcAft>
              <a:defRPr sz="1200" b="1">
                <a:solidFill>
                  <a:schemeClr val="tx2"/>
                </a:solidFill>
                <a:latin typeface="AArial" charset="0"/>
                <a:ea typeface="MS PGothic" panose="020B0600070205080204" pitchFamily="34" charset="-128"/>
              </a:defRPr>
            </a:lvl6pPr>
            <a:lvl7pPr marL="2971800" indent="-228600" algn="ctr" eaLnBrk="0" fontAlgn="base" hangingPunct="0">
              <a:spcBef>
                <a:spcPct val="0"/>
              </a:spcBef>
              <a:spcAft>
                <a:spcPct val="0"/>
              </a:spcAft>
              <a:defRPr sz="1200" b="1">
                <a:solidFill>
                  <a:schemeClr val="tx2"/>
                </a:solidFill>
                <a:latin typeface="AArial" charset="0"/>
                <a:ea typeface="MS PGothic" panose="020B0600070205080204" pitchFamily="34" charset="-128"/>
              </a:defRPr>
            </a:lvl7pPr>
            <a:lvl8pPr marL="3429000" indent="-228600" algn="ctr" eaLnBrk="0" fontAlgn="base" hangingPunct="0">
              <a:spcBef>
                <a:spcPct val="0"/>
              </a:spcBef>
              <a:spcAft>
                <a:spcPct val="0"/>
              </a:spcAft>
              <a:defRPr sz="1200" b="1">
                <a:solidFill>
                  <a:schemeClr val="tx2"/>
                </a:solidFill>
                <a:latin typeface="AArial" charset="0"/>
                <a:ea typeface="MS PGothic" panose="020B0600070205080204" pitchFamily="34" charset="-128"/>
              </a:defRPr>
            </a:lvl8pPr>
            <a:lvl9pPr marL="3886200" indent="-228600" algn="ctr" eaLnBrk="0" fontAlgn="base" hangingPunct="0">
              <a:spcBef>
                <a:spcPct val="0"/>
              </a:spcBef>
              <a:spcAft>
                <a:spcPct val="0"/>
              </a:spcAft>
              <a:defRPr sz="1200" b="1">
                <a:solidFill>
                  <a:schemeClr val="tx2"/>
                </a:solidFill>
                <a:latin typeface="AArial" charset="0"/>
                <a:ea typeface="MS PGothic" panose="020B0600070205080204" pitchFamily="34" charset="-128"/>
              </a:defRPr>
            </a:lvl9pPr>
          </a:lstStyle>
          <a:p>
            <a:pPr algn="ctr" eaLnBrk="1" hangingPunct="1"/>
            <a:r>
              <a:rPr lang="en-US" altLang="en-US" sz="3200" b="0" dirty="0">
                <a:solidFill>
                  <a:schemeClr val="tx1"/>
                </a:solidFill>
              </a:rPr>
              <a:t>November 2019</a:t>
            </a:r>
          </a:p>
          <a:p>
            <a:pPr algn="ctr" eaLnBrk="1" hangingPunct="1"/>
            <a:r>
              <a:rPr lang="en-US" altLang="en-US" sz="3200" b="0" dirty="0">
                <a:solidFill>
                  <a:schemeClr val="tx1"/>
                </a:solidFill>
              </a:rPr>
              <a:t>Outcomes &amp; Findings</a:t>
            </a:r>
          </a:p>
        </p:txBody>
      </p:sp>
      <p:pic>
        <p:nvPicPr>
          <p:cNvPr id="4" name="Picture 3">
            <a:extLst>
              <a:ext uri="{FF2B5EF4-FFF2-40B4-BE49-F238E27FC236}">
                <a16:creationId xmlns:a16="http://schemas.microsoft.com/office/drawing/2014/main" id="{B0A836DB-B159-45E9-ABC5-A307D7514AB1}"/>
              </a:ext>
            </a:extLst>
          </p:cNvPr>
          <p:cNvPicPr>
            <a:picLocks noChangeAspect="1"/>
          </p:cNvPicPr>
          <p:nvPr/>
        </p:nvPicPr>
        <p:blipFill rotWithShape="1">
          <a:blip r:embed="rId4"/>
          <a:srcRect l="723" t="1573" r="3008" b="689"/>
          <a:stretch/>
        </p:blipFill>
        <p:spPr>
          <a:xfrm>
            <a:off x="782580" y="1891401"/>
            <a:ext cx="2734660" cy="3653973"/>
          </a:xfrm>
          <a:prstGeom prst="rect">
            <a:avLst/>
          </a:prstGeom>
        </p:spPr>
      </p:pic>
      <p:pic>
        <p:nvPicPr>
          <p:cNvPr id="1026" name="Picture 2" descr="Return Home">
            <a:extLst>
              <a:ext uri="{FF2B5EF4-FFF2-40B4-BE49-F238E27FC236}">
                <a16:creationId xmlns:a16="http://schemas.microsoft.com/office/drawing/2014/main" id="{7538DF69-7C83-428D-973C-A052BB9189D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35215" y="1742282"/>
            <a:ext cx="3650590" cy="3653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2278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10" descr="3d human basketball (Dom.Boulay.fr) Tags: boy people woman white abstract man game girl basketball sport ball 3d jump basket puppet action stadium player greece human round points atheltic match strike win toon fitness defence layup offe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2600" y="5068843"/>
            <a:ext cx="1885950" cy="1773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12" descr="little humans play volley (Dom.Boulay.fr) Tags: people white abstract motion net sport ball person 3d jump energy humorous little action web small progress greece human strike win activity athlete lose success volley defence humanoid skill offe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8908" y="5174411"/>
            <a:ext cx="2524125"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14" descr="3d human characters sports : Three 3d characters play together in a threesome American football.">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58203" y="5087940"/>
            <a:ext cx="1762125" cy="174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4" descr="cartoon football player : 3d render man playing soccer on white background">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57813" y="5138260"/>
            <a:ext cx="1685925" cy="163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5" name="TextBox 3"/>
          <p:cNvSpPr txBox="1">
            <a:spLocks noChangeArrowheads="1"/>
          </p:cNvSpPr>
          <p:nvPr/>
        </p:nvSpPr>
        <p:spPr bwMode="auto">
          <a:xfrm>
            <a:off x="8153400" y="152400"/>
            <a:ext cx="2438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2"/>
                </a:solidFill>
                <a:latin typeface="AArial" charset="0"/>
                <a:ea typeface="MS PGothic" panose="020B0600070205080204" pitchFamily="34" charset="-128"/>
              </a:defRPr>
            </a:lvl1pPr>
            <a:lvl2pPr marL="742950" indent="-285750" eaLnBrk="0" hangingPunct="0">
              <a:defRPr sz="1200" b="1">
                <a:solidFill>
                  <a:schemeClr val="tx2"/>
                </a:solidFill>
                <a:latin typeface="AArial" charset="0"/>
                <a:ea typeface="MS PGothic" panose="020B0600070205080204" pitchFamily="34" charset="-128"/>
              </a:defRPr>
            </a:lvl2pPr>
            <a:lvl3pPr marL="1143000" indent="-228600" eaLnBrk="0" hangingPunct="0">
              <a:defRPr sz="1200" b="1">
                <a:solidFill>
                  <a:schemeClr val="tx2"/>
                </a:solidFill>
                <a:latin typeface="AArial" charset="0"/>
                <a:ea typeface="MS PGothic" panose="020B0600070205080204" pitchFamily="34" charset="-128"/>
              </a:defRPr>
            </a:lvl3pPr>
            <a:lvl4pPr marL="1600200" indent="-228600" eaLnBrk="0" hangingPunct="0">
              <a:defRPr sz="1200" b="1">
                <a:solidFill>
                  <a:schemeClr val="tx2"/>
                </a:solidFill>
                <a:latin typeface="AArial" charset="0"/>
                <a:ea typeface="MS PGothic" panose="020B0600070205080204" pitchFamily="34" charset="-128"/>
              </a:defRPr>
            </a:lvl4pPr>
            <a:lvl5pPr marL="2057400" indent="-228600" eaLnBrk="0" hangingPunct="0">
              <a:defRPr sz="1200" b="1">
                <a:solidFill>
                  <a:schemeClr val="tx2"/>
                </a:solidFill>
                <a:latin typeface="AArial" charset="0"/>
                <a:ea typeface="MS PGothic" panose="020B0600070205080204" pitchFamily="34" charset="-128"/>
              </a:defRPr>
            </a:lvl5pPr>
            <a:lvl6pPr marL="2514600" indent="-228600" algn="ctr" eaLnBrk="0" fontAlgn="base" hangingPunct="0">
              <a:spcBef>
                <a:spcPct val="0"/>
              </a:spcBef>
              <a:spcAft>
                <a:spcPct val="0"/>
              </a:spcAft>
              <a:defRPr sz="1200" b="1">
                <a:solidFill>
                  <a:schemeClr val="tx2"/>
                </a:solidFill>
                <a:latin typeface="AArial" charset="0"/>
                <a:ea typeface="MS PGothic" panose="020B0600070205080204" pitchFamily="34" charset="-128"/>
              </a:defRPr>
            </a:lvl6pPr>
            <a:lvl7pPr marL="2971800" indent="-228600" algn="ctr" eaLnBrk="0" fontAlgn="base" hangingPunct="0">
              <a:spcBef>
                <a:spcPct val="0"/>
              </a:spcBef>
              <a:spcAft>
                <a:spcPct val="0"/>
              </a:spcAft>
              <a:defRPr sz="1200" b="1">
                <a:solidFill>
                  <a:schemeClr val="tx2"/>
                </a:solidFill>
                <a:latin typeface="AArial" charset="0"/>
                <a:ea typeface="MS PGothic" panose="020B0600070205080204" pitchFamily="34" charset="-128"/>
              </a:defRPr>
            </a:lvl7pPr>
            <a:lvl8pPr marL="3429000" indent="-228600" algn="ctr" eaLnBrk="0" fontAlgn="base" hangingPunct="0">
              <a:spcBef>
                <a:spcPct val="0"/>
              </a:spcBef>
              <a:spcAft>
                <a:spcPct val="0"/>
              </a:spcAft>
              <a:defRPr sz="1200" b="1">
                <a:solidFill>
                  <a:schemeClr val="tx2"/>
                </a:solidFill>
                <a:latin typeface="AArial" charset="0"/>
                <a:ea typeface="MS PGothic" panose="020B0600070205080204" pitchFamily="34" charset="-128"/>
              </a:defRPr>
            </a:lvl8pPr>
            <a:lvl9pPr marL="3886200" indent="-228600" algn="ctr" eaLnBrk="0" fontAlgn="base" hangingPunct="0">
              <a:spcBef>
                <a:spcPct val="0"/>
              </a:spcBef>
              <a:spcAft>
                <a:spcPct val="0"/>
              </a:spcAft>
              <a:defRPr sz="1200" b="1">
                <a:solidFill>
                  <a:schemeClr val="tx2"/>
                </a:solidFill>
                <a:latin typeface="AArial" charset="0"/>
                <a:ea typeface="MS PGothic" panose="020B0600070205080204" pitchFamily="34" charset="-128"/>
              </a:defRPr>
            </a:lvl9pPr>
          </a:lstStyle>
          <a:p>
            <a:pPr eaLnBrk="1" hangingPunct="1"/>
            <a:r>
              <a:rPr lang="en-US" altLang="en-US" sz="2000" b="0">
                <a:solidFill>
                  <a:schemeClr val="bg1"/>
                </a:solidFill>
                <a:latin typeface="Arial Narrow" panose="020B0606020202030204" pitchFamily="34" charset="0"/>
                <a:cs typeface="Arial" panose="020B0604020202020204" pitchFamily="34" charset="0"/>
              </a:rPr>
              <a:t>Statistics &amp; Findings</a:t>
            </a:r>
          </a:p>
        </p:txBody>
      </p:sp>
      <p:pic>
        <p:nvPicPr>
          <p:cNvPr id="10" name="Picture 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8626"/>
            <a:ext cx="12192001"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Chart 10">
            <a:extLst>
              <a:ext uri="{FF2B5EF4-FFF2-40B4-BE49-F238E27FC236}">
                <a16:creationId xmlns:a16="http://schemas.microsoft.com/office/drawing/2014/main" id="{063C24CF-37D2-4878-A4EA-320B7498CA04}"/>
              </a:ext>
            </a:extLst>
          </p:cNvPr>
          <p:cNvGraphicFramePr>
            <a:graphicFrameLocks/>
          </p:cNvGraphicFramePr>
          <p:nvPr>
            <p:extLst>
              <p:ext uri="{D42A27DB-BD31-4B8C-83A1-F6EECF244321}">
                <p14:modId xmlns:p14="http://schemas.microsoft.com/office/powerpoint/2010/main" val="1296506344"/>
              </p:ext>
            </p:extLst>
          </p:nvPr>
        </p:nvGraphicFramePr>
        <p:xfrm>
          <a:off x="3204324" y="988525"/>
          <a:ext cx="5917417" cy="3800063"/>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1178608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554182" y="1054841"/>
            <a:ext cx="10825497" cy="4865668"/>
          </a:xfrm>
        </p:spPr>
        <p:txBody>
          <a:bodyPr>
            <a:normAutofit fontScale="25000" lnSpcReduction="20000"/>
          </a:bodyPr>
          <a:lstStyle/>
          <a:p>
            <a:pPr marL="0" indent="0" algn="ctr">
              <a:buNone/>
            </a:pPr>
            <a:r>
              <a:rPr lang="en-US" altLang="en-US" sz="9600" i="1" dirty="0">
                <a:solidFill>
                  <a:srgbClr val="C00000"/>
                </a:solidFill>
                <a:latin typeface="Arial" panose="020B0604020202020204" pitchFamily="34" charset="0"/>
                <a:cs typeface="Arial" panose="020B0604020202020204" pitchFamily="34" charset="0"/>
              </a:rPr>
              <a:t>55 Students Were Found to Have Positive Findings</a:t>
            </a:r>
          </a:p>
          <a:p>
            <a:pPr marL="0" indent="0" algn="ctr">
              <a:buNone/>
            </a:pPr>
            <a:r>
              <a:rPr lang="en-US" altLang="en-US" sz="7200" dirty="0">
                <a:solidFill>
                  <a:srgbClr val="C00000"/>
                </a:solidFill>
                <a:latin typeface="Arial" panose="020B0604020202020204" pitchFamily="34" charset="0"/>
                <a:cs typeface="Arial" panose="020B0604020202020204" pitchFamily="34" charset="0"/>
              </a:rPr>
              <a:t> </a:t>
            </a:r>
          </a:p>
          <a:p>
            <a:pPr lvl="2"/>
            <a:r>
              <a:rPr lang="en-US" altLang="en-US" sz="7200" dirty="0">
                <a:latin typeface="Arial Narrow" panose="020B0606020202030204" pitchFamily="34" charset="0"/>
                <a:cs typeface="Arial" panose="020B0604020202020204" pitchFamily="34" charset="0"/>
              </a:rPr>
              <a:t>4 Students With Significant Findings </a:t>
            </a:r>
            <a:r>
              <a:rPr lang="en-US" altLang="en-US" sz="7200" i="1" dirty="0">
                <a:latin typeface="Arial Narrow" panose="020B0606020202030204" pitchFamily="34" charset="0"/>
                <a:cs typeface="Arial" panose="020B0604020202020204" pitchFamily="34" charset="0"/>
              </a:rPr>
              <a:t>(Requiring More Immediate Follow-Up)</a:t>
            </a:r>
          </a:p>
          <a:p>
            <a:pPr lvl="3"/>
            <a:r>
              <a:rPr lang="en-US" altLang="en-US" sz="7200" dirty="0">
                <a:latin typeface="Arial Narrow" panose="020B0606020202030204" pitchFamily="34" charset="0"/>
                <a:cs typeface="Arial" panose="020B0604020202020204" pitchFamily="34" charset="0"/>
              </a:rPr>
              <a:t>14 Year Old Male Student with Prolonged QT Interval</a:t>
            </a:r>
          </a:p>
          <a:p>
            <a:pPr lvl="3"/>
            <a:r>
              <a:rPr lang="en-US" altLang="en-US" sz="7200" dirty="0">
                <a:latin typeface="Arial Narrow" panose="020B0606020202030204" pitchFamily="34" charset="0"/>
                <a:cs typeface="Arial" panose="020B0604020202020204" pitchFamily="34" charset="0"/>
              </a:rPr>
              <a:t>15 Year Old Male Student with Significant EKG Abnormality and Borderline Hypertension </a:t>
            </a:r>
          </a:p>
          <a:p>
            <a:pPr lvl="3"/>
            <a:r>
              <a:rPr lang="en-US" altLang="en-US" sz="7200" dirty="0">
                <a:latin typeface="Arial Narrow" panose="020B0606020202030204" pitchFamily="34" charset="0"/>
                <a:cs typeface="Arial" panose="020B0604020202020204" pitchFamily="34" charset="0"/>
              </a:rPr>
              <a:t>16 Year Old Female Student with Positive PDA Patient Ductus and Systolic Murmur </a:t>
            </a:r>
          </a:p>
          <a:p>
            <a:pPr lvl="3"/>
            <a:r>
              <a:rPr lang="en-US" altLang="en-US" sz="7200" dirty="0">
                <a:latin typeface="Arial Narrow" panose="020B0606020202030204" pitchFamily="34" charset="0"/>
                <a:cs typeface="Arial" panose="020B0604020202020204" pitchFamily="34" charset="0"/>
              </a:rPr>
              <a:t>16 year Old Male Student with Premature Beats Found on EKG and Abnormal Echocardiogram Showing Possible Bilateral Ventricle Dilation </a:t>
            </a:r>
          </a:p>
          <a:p>
            <a:pPr lvl="3"/>
            <a:endParaRPr lang="en-US" altLang="en-US" sz="7200" i="1" dirty="0">
              <a:latin typeface="Arial Narrow" panose="020B0606020202030204" pitchFamily="34" charset="0"/>
              <a:cs typeface="Arial" panose="020B0604020202020204" pitchFamily="34" charset="0"/>
            </a:endParaRPr>
          </a:p>
          <a:p>
            <a:pPr lvl="3"/>
            <a:endParaRPr lang="en-US" altLang="en-US" sz="7200" dirty="0">
              <a:latin typeface="Arial Narrow" panose="020B0606020202030204" pitchFamily="34" charset="0"/>
              <a:cs typeface="Arial" panose="020B0604020202020204" pitchFamily="34" charset="0"/>
            </a:endParaRPr>
          </a:p>
          <a:p>
            <a:pPr lvl="2"/>
            <a:r>
              <a:rPr lang="en-US" altLang="en-US" sz="7200" dirty="0">
                <a:latin typeface="Arial Narrow" panose="020B0606020202030204" pitchFamily="34" charset="0"/>
                <a:cs typeface="Arial" panose="020B0604020202020204" pitchFamily="34" charset="0"/>
              </a:rPr>
              <a:t>51 General Positive Findings</a:t>
            </a:r>
          </a:p>
          <a:p>
            <a:pPr lvl="3"/>
            <a:r>
              <a:rPr lang="en-US" altLang="en-US" sz="7200" dirty="0">
                <a:latin typeface="Arial Narrow" panose="020B0606020202030204" pitchFamily="34" charset="0"/>
                <a:cs typeface="Arial" panose="020B0604020202020204" pitchFamily="34" charset="0"/>
              </a:rPr>
              <a:t>20 Students with Generalized Hypertension (All BP’s Were Re-Checked)</a:t>
            </a:r>
          </a:p>
          <a:p>
            <a:pPr lvl="3"/>
            <a:r>
              <a:rPr lang="en-US" altLang="en-US" sz="7200" dirty="0">
                <a:latin typeface="Arial Narrow" panose="020B0606020202030204" pitchFamily="34" charset="0"/>
                <a:cs typeface="Arial" panose="020B0604020202020204" pitchFamily="34" charset="0"/>
              </a:rPr>
              <a:t>13 Students with dyspnea, shortness of breath or chest pain on exertion</a:t>
            </a:r>
          </a:p>
          <a:p>
            <a:pPr lvl="3"/>
            <a:r>
              <a:rPr lang="en-US" altLang="en-US" sz="7200" dirty="0">
                <a:latin typeface="Arial Narrow" panose="020B0606020202030204" pitchFamily="34" charset="0"/>
                <a:cs typeface="Arial" panose="020B0604020202020204" pitchFamily="34" charset="0"/>
              </a:rPr>
              <a:t>  8 Students with Persistent Symptoms</a:t>
            </a:r>
          </a:p>
          <a:p>
            <a:pPr lvl="3"/>
            <a:r>
              <a:rPr lang="en-US" altLang="en-US" sz="7200" dirty="0">
                <a:latin typeface="Arial Narrow" panose="020B0606020202030204" pitchFamily="34" charset="0"/>
                <a:cs typeface="Arial" panose="020B0604020202020204" pitchFamily="34" charset="0"/>
              </a:rPr>
              <a:t>  4 Students with Significant Family History</a:t>
            </a:r>
          </a:p>
          <a:p>
            <a:pPr lvl="3"/>
            <a:r>
              <a:rPr lang="en-US" altLang="en-US" sz="7200" dirty="0">
                <a:latin typeface="Arial Narrow" panose="020B0606020202030204" pitchFamily="34" charset="0"/>
                <a:cs typeface="Arial" panose="020B0604020202020204" pitchFamily="34" charset="0"/>
              </a:rPr>
              <a:t>  3 Students with Sinus Tachycardia</a:t>
            </a:r>
          </a:p>
          <a:p>
            <a:pPr lvl="3"/>
            <a:r>
              <a:rPr lang="en-US" altLang="en-US" sz="7200" dirty="0">
                <a:latin typeface="Arial Narrow" panose="020B0606020202030204" pitchFamily="34" charset="0"/>
                <a:cs typeface="Arial" panose="020B0604020202020204" pitchFamily="34" charset="0"/>
              </a:rPr>
              <a:t>  2 Students with Syncope with Exercise</a:t>
            </a:r>
          </a:p>
          <a:p>
            <a:pPr lvl="3"/>
            <a:r>
              <a:rPr lang="en-US" altLang="en-US" sz="7200" dirty="0">
                <a:latin typeface="Arial Narrow" panose="020B0606020202030204" pitchFamily="34" charset="0"/>
                <a:cs typeface="Arial" panose="020B0604020202020204" pitchFamily="34" charset="0"/>
              </a:rPr>
              <a:t>  1 Student with Bradycardia</a:t>
            </a:r>
          </a:p>
          <a:p>
            <a:pPr marL="1371600" lvl="3" indent="0">
              <a:buNone/>
            </a:pPr>
            <a:endParaRPr lang="en-US" altLang="en-US" sz="7200" dirty="0">
              <a:latin typeface="Arial Narrow" panose="020B0606020202030204" pitchFamily="34" charset="0"/>
              <a:cs typeface="Arial" panose="020B0604020202020204" pitchFamily="34" charset="0"/>
            </a:endParaRPr>
          </a:p>
          <a:p>
            <a:pPr lvl="3">
              <a:buFont typeface="Courier New" panose="02070309020205020404" pitchFamily="49" charset="0"/>
              <a:buChar char="o"/>
            </a:pPr>
            <a:endParaRPr lang="en-US" altLang="en-US" sz="7200" dirty="0">
              <a:latin typeface="Arial Narrow" panose="020B0606020202030204" pitchFamily="34" charset="0"/>
              <a:cs typeface="Arial" panose="020B0604020202020204" pitchFamily="34" charset="0"/>
            </a:endParaRPr>
          </a:p>
          <a:p>
            <a:pPr lvl="3">
              <a:buFont typeface="Courier New" panose="02070309020205020404" pitchFamily="49" charset="0"/>
              <a:buChar char="o"/>
            </a:pPr>
            <a:endParaRPr lang="en-US" altLang="en-US" dirty="0">
              <a:latin typeface="Arial" panose="020B0604020202020204" pitchFamily="34" charset="0"/>
              <a:cs typeface="Arial" panose="020B0604020202020204" pitchFamily="34" charset="0"/>
            </a:endParaRPr>
          </a:p>
          <a:p>
            <a:pPr lvl="3">
              <a:buFont typeface="Courier New" panose="02070309020205020404" pitchFamily="49" charset="0"/>
              <a:buChar char="o"/>
            </a:pPr>
            <a:endParaRPr lang="en-US" altLang="en-US" dirty="0">
              <a:latin typeface="Arial" panose="020B0604020202020204" pitchFamily="34" charset="0"/>
              <a:cs typeface="Arial" panose="020B0604020202020204" pitchFamily="34" charset="0"/>
            </a:endParaRPr>
          </a:p>
        </p:txBody>
      </p:sp>
      <p:sp>
        <p:nvSpPr>
          <p:cNvPr id="12294" name="TextBox 3"/>
          <p:cNvSpPr txBox="1">
            <a:spLocks noChangeArrowheads="1"/>
          </p:cNvSpPr>
          <p:nvPr/>
        </p:nvSpPr>
        <p:spPr bwMode="auto">
          <a:xfrm>
            <a:off x="8153400" y="152400"/>
            <a:ext cx="2438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2"/>
                </a:solidFill>
                <a:latin typeface="AArial" charset="0"/>
                <a:ea typeface="MS PGothic" panose="020B0600070205080204" pitchFamily="34" charset="-128"/>
              </a:defRPr>
            </a:lvl1pPr>
            <a:lvl2pPr marL="742950" indent="-285750" eaLnBrk="0" hangingPunct="0">
              <a:defRPr sz="1200" b="1">
                <a:solidFill>
                  <a:schemeClr val="tx2"/>
                </a:solidFill>
                <a:latin typeface="AArial" charset="0"/>
                <a:ea typeface="MS PGothic" panose="020B0600070205080204" pitchFamily="34" charset="-128"/>
              </a:defRPr>
            </a:lvl2pPr>
            <a:lvl3pPr marL="1143000" indent="-228600" eaLnBrk="0" hangingPunct="0">
              <a:defRPr sz="1200" b="1">
                <a:solidFill>
                  <a:schemeClr val="tx2"/>
                </a:solidFill>
                <a:latin typeface="AArial" charset="0"/>
                <a:ea typeface="MS PGothic" panose="020B0600070205080204" pitchFamily="34" charset="-128"/>
              </a:defRPr>
            </a:lvl3pPr>
            <a:lvl4pPr marL="1600200" indent="-228600" eaLnBrk="0" hangingPunct="0">
              <a:defRPr sz="1200" b="1">
                <a:solidFill>
                  <a:schemeClr val="tx2"/>
                </a:solidFill>
                <a:latin typeface="AArial" charset="0"/>
                <a:ea typeface="MS PGothic" panose="020B0600070205080204" pitchFamily="34" charset="-128"/>
              </a:defRPr>
            </a:lvl4pPr>
            <a:lvl5pPr marL="2057400" indent="-228600" eaLnBrk="0" hangingPunct="0">
              <a:defRPr sz="1200" b="1">
                <a:solidFill>
                  <a:schemeClr val="tx2"/>
                </a:solidFill>
                <a:latin typeface="AArial" charset="0"/>
                <a:ea typeface="MS PGothic" panose="020B0600070205080204" pitchFamily="34" charset="-128"/>
              </a:defRPr>
            </a:lvl5pPr>
            <a:lvl6pPr marL="2514600" indent="-228600" algn="ctr" eaLnBrk="0" fontAlgn="base" hangingPunct="0">
              <a:spcBef>
                <a:spcPct val="0"/>
              </a:spcBef>
              <a:spcAft>
                <a:spcPct val="0"/>
              </a:spcAft>
              <a:defRPr sz="1200" b="1">
                <a:solidFill>
                  <a:schemeClr val="tx2"/>
                </a:solidFill>
                <a:latin typeface="AArial" charset="0"/>
                <a:ea typeface="MS PGothic" panose="020B0600070205080204" pitchFamily="34" charset="-128"/>
              </a:defRPr>
            </a:lvl6pPr>
            <a:lvl7pPr marL="2971800" indent="-228600" algn="ctr" eaLnBrk="0" fontAlgn="base" hangingPunct="0">
              <a:spcBef>
                <a:spcPct val="0"/>
              </a:spcBef>
              <a:spcAft>
                <a:spcPct val="0"/>
              </a:spcAft>
              <a:defRPr sz="1200" b="1">
                <a:solidFill>
                  <a:schemeClr val="tx2"/>
                </a:solidFill>
                <a:latin typeface="AArial" charset="0"/>
                <a:ea typeface="MS PGothic" panose="020B0600070205080204" pitchFamily="34" charset="-128"/>
              </a:defRPr>
            </a:lvl7pPr>
            <a:lvl8pPr marL="3429000" indent="-228600" algn="ctr" eaLnBrk="0" fontAlgn="base" hangingPunct="0">
              <a:spcBef>
                <a:spcPct val="0"/>
              </a:spcBef>
              <a:spcAft>
                <a:spcPct val="0"/>
              </a:spcAft>
              <a:defRPr sz="1200" b="1">
                <a:solidFill>
                  <a:schemeClr val="tx2"/>
                </a:solidFill>
                <a:latin typeface="AArial" charset="0"/>
                <a:ea typeface="MS PGothic" panose="020B0600070205080204" pitchFamily="34" charset="-128"/>
              </a:defRPr>
            </a:lvl8pPr>
            <a:lvl9pPr marL="3886200" indent="-228600" algn="ctr" eaLnBrk="0" fontAlgn="base" hangingPunct="0">
              <a:spcBef>
                <a:spcPct val="0"/>
              </a:spcBef>
              <a:spcAft>
                <a:spcPct val="0"/>
              </a:spcAft>
              <a:defRPr sz="1200" b="1">
                <a:solidFill>
                  <a:schemeClr val="tx2"/>
                </a:solidFill>
                <a:latin typeface="AArial" charset="0"/>
                <a:ea typeface="MS PGothic" panose="020B0600070205080204" pitchFamily="34" charset="-128"/>
              </a:defRPr>
            </a:lvl9pPr>
          </a:lstStyle>
          <a:p>
            <a:pPr eaLnBrk="1" hangingPunct="1"/>
            <a:r>
              <a:rPr lang="en-US" altLang="en-US" sz="2000" b="0">
                <a:solidFill>
                  <a:schemeClr val="bg1"/>
                </a:solidFill>
                <a:latin typeface="Arial Narrow" panose="020B0606020202030204" pitchFamily="34" charset="0"/>
                <a:cs typeface="Arial" panose="020B0604020202020204" pitchFamily="34" charset="0"/>
              </a:rPr>
              <a:t>Key Clinical Findings</a:t>
            </a:r>
          </a:p>
        </p:txBody>
      </p:sp>
      <p:pic>
        <p:nvPicPr>
          <p:cNvPr id="7"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8626"/>
            <a:ext cx="12192001"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title 1"/>
          <p:cNvSpPr txBox="1">
            <a:spLocks/>
          </p:cNvSpPr>
          <p:nvPr/>
        </p:nvSpPr>
        <p:spPr bwMode="auto">
          <a:xfrm>
            <a:off x="333375" y="493765"/>
            <a:ext cx="11525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2"/>
                </a:solidFill>
                <a:latin typeface="AArial" charset="0"/>
                <a:ea typeface="MS PGothic" panose="020B0600070205080204" pitchFamily="34" charset="-128"/>
              </a:defRPr>
            </a:lvl1pPr>
            <a:lvl2pPr marL="742950" indent="-285750" eaLnBrk="0" hangingPunct="0">
              <a:defRPr sz="1200" b="1">
                <a:solidFill>
                  <a:schemeClr val="tx2"/>
                </a:solidFill>
                <a:latin typeface="AArial" charset="0"/>
                <a:ea typeface="MS PGothic" panose="020B0600070205080204" pitchFamily="34" charset="-128"/>
              </a:defRPr>
            </a:lvl2pPr>
            <a:lvl3pPr marL="1143000" indent="-228600" eaLnBrk="0" hangingPunct="0">
              <a:defRPr sz="1200" b="1">
                <a:solidFill>
                  <a:schemeClr val="tx2"/>
                </a:solidFill>
                <a:latin typeface="AArial" charset="0"/>
                <a:ea typeface="MS PGothic" panose="020B0600070205080204" pitchFamily="34" charset="-128"/>
              </a:defRPr>
            </a:lvl3pPr>
            <a:lvl4pPr marL="1600200" indent="-228600" eaLnBrk="0" hangingPunct="0">
              <a:defRPr sz="1200" b="1">
                <a:solidFill>
                  <a:schemeClr val="tx2"/>
                </a:solidFill>
                <a:latin typeface="AArial" charset="0"/>
                <a:ea typeface="MS PGothic" panose="020B0600070205080204" pitchFamily="34" charset="-128"/>
              </a:defRPr>
            </a:lvl4pPr>
            <a:lvl5pPr marL="2057400" indent="-228600" eaLnBrk="0" hangingPunct="0">
              <a:defRPr sz="1200" b="1">
                <a:solidFill>
                  <a:schemeClr val="tx2"/>
                </a:solidFill>
                <a:latin typeface="AArial" charset="0"/>
                <a:ea typeface="MS PGothic" panose="020B0600070205080204" pitchFamily="34" charset="-128"/>
              </a:defRPr>
            </a:lvl5pPr>
            <a:lvl6pPr marL="2514600" indent="-228600" algn="ctr" eaLnBrk="0" fontAlgn="base" hangingPunct="0">
              <a:spcBef>
                <a:spcPct val="0"/>
              </a:spcBef>
              <a:spcAft>
                <a:spcPct val="0"/>
              </a:spcAft>
              <a:defRPr sz="1200" b="1">
                <a:solidFill>
                  <a:schemeClr val="tx2"/>
                </a:solidFill>
                <a:latin typeface="AArial" charset="0"/>
                <a:ea typeface="MS PGothic" panose="020B0600070205080204" pitchFamily="34" charset="-128"/>
              </a:defRPr>
            </a:lvl6pPr>
            <a:lvl7pPr marL="2971800" indent="-228600" algn="ctr" eaLnBrk="0" fontAlgn="base" hangingPunct="0">
              <a:spcBef>
                <a:spcPct val="0"/>
              </a:spcBef>
              <a:spcAft>
                <a:spcPct val="0"/>
              </a:spcAft>
              <a:defRPr sz="1200" b="1">
                <a:solidFill>
                  <a:schemeClr val="tx2"/>
                </a:solidFill>
                <a:latin typeface="AArial" charset="0"/>
                <a:ea typeface="MS PGothic" panose="020B0600070205080204" pitchFamily="34" charset="-128"/>
              </a:defRPr>
            </a:lvl7pPr>
            <a:lvl8pPr marL="3429000" indent="-228600" algn="ctr" eaLnBrk="0" fontAlgn="base" hangingPunct="0">
              <a:spcBef>
                <a:spcPct val="0"/>
              </a:spcBef>
              <a:spcAft>
                <a:spcPct val="0"/>
              </a:spcAft>
              <a:defRPr sz="1200" b="1">
                <a:solidFill>
                  <a:schemeClr val="tx2"/>
                </a:solidFill>
                <a:latin typeface="AArial" charset="0"/>
                <a:ea typeface="MS PGothic" panose="020B0600070205080204" pitchFamily="34" charset="-128"/>
              </a:defRPr>
            </a:lvl8pPr>
            <a:lvl9pPr marL="3886200" indent="-228600" algn="ctr" eaLnBrk="0" fontAlgn="base" hangingPunct="0">
              <a:spcBef>
                <a:spcPct val="0"/>
              </a:spcBef>
              <a:spcAft>
                <a:spcPct val="0"/>
              </a:spcAft>
              <a:defRPr sz="1200" b="1">
                <a:solidFill>
                  <a:schemeClr val="tx2"/>
                </a:solidFill>
                <a:latin typeface="AArial" charset="0"/>
                <a:ea typeface="MS PGothic" panose="020B0600070205080204" pitchFamily="34" charset="-128"/>
              </a:defRPr>
            </a:lvl9pPr>
          </a:lstStyle>
          <a:p>
            <a:pPr algn="ctr">
              <a:lnSpc>
                <a:spcPct val="120000"/>
              </a:lnSpc>
              <a:spcBef>
                <a:spcPct val="20000"/>
              </a:spcBef>
            </a:pPr>
            <a:r>
              <a:rPr lang="en-US" altLang="en-US" sz="2800" b="0" dirty="0">
                <a:solidFill>
                  <a:schemeClr val="tx1"/>
                </a:solidFill>
                <a:latin typeface="Arial" panose="020B0604020202020204" pitchFamily="34" charset="0"/>
                <a:cs typeface="Arial" panose="020B0604020202020204" pitchFamily="34" charset="0"/>
              </a:rPr>
              <a:t>Clinical Findings</a:t>
            </a:r>
          </a:p>
        </p:txBody>
      </p:sp>
      <p:sp>
        <p:nvSpPr>
          <p:cNvPr id="9" name="TextBox 3"/>
          <p:cNvSpPr txBox="1">
            <a:spLocks noChangeArrowheads="1"/>
          </p:cNvSpPr>
          <p:nvPr/>
        </p:nvSpPr>
        <p:spPr bwMode="auto">
          <a:xfrm>
            <a:off x="2277732" y="6059269"/>
            <a:ext cx="7636533" cy="646331"/>
          </a:xfrm>
          <a:prstGeom prst="rect">
            <a:avLst/>
          </a:prstGeom>
          <a:solidFill>
            <a:srgbClr val="005C9B"/>
          </a:solidFill>
          <a:ln w="9525">
            <a:solidFill>
              <a:srgbClr val="005C9B"/>
            </a:solidFill>
            <a:miter lim="800000"/>
            <a:headEnd/>
            <a:tailEnd/>
          </a:ln>
        </p:spPr>
        <p:txBody>
          <a:bodyPr wrap="square">
            <a:spAutoFit/>
          </a:bodyPr>
          <a:lstStyle>
            <a:lvl1pPr eaLnBrk="0" hangingPunct="0">
              <a:defRPr sz="1200" b="1">
                <a:solidFill>
                  <a:schemeClr val="tx2"/>
                </a:solidFill>
                <a:latin typeface="AArial" charset="0"/>
                <a:ea typeface="MS PGothic" panose="020B0600070205080204" pitchFamily="34" charset="-128"/>
              </a:defRPr>
            </a:lvl1pPr>
            <a:lvl2pPr marL="742950" indent="-285750" eaLnBrk="0" hangingPunct="0">
              <a:defRPr sz="1200" b="1">
                <a:solidFill>
                  <a:schemeClr val="tx2"/>
                </a:solidFill>
                <a:latin typeface="AArial" charset="0"/>
                <a:ea typeface="MS PGothic" panose="020B0600070205080204" pitchFamily="34" charset="-128"/>
              </a:defRPr>
            </a:lvl2pPr>
            <a:lvl3pPr marL="1143000" indent="-228600" eaLnBrk="0" hangingPunct="0">
              <a:defRPr sz="1200" b="1">
                <a:solidFill>
                  <a:schemeClr val="tx2"/>
                </a:solidFill>
                <a:latin typeface="AArial" charset="0"/>
                <a:ea typeface="MS PGothic" panose="020B0600070205080204" pitchFamily="34" charset="-128"/>
              </a:defRPr>
            </a:lvl3pPr>
            <a:lvl4pPr marL="1600200" indent="-228600" eaLnBrk="0" hangingPunct="0">
              <a:defRPr sz="1200" b="1">
                <a:solidFill>
                  <a:schemeClr val="tx2"/>
                </a:solidFill>
                <a:latin typeface="AArial" charset="0"/>
                <a:ea typeface="MS PGothic" panose="020B0600070205080204" pitchFamily="34" charset="-128"/>
              </a:defRPr>
            </a:lvl4pPr>
            <a:lvl5pPr marL="2057400" indent="-228600" eaLnBrk="0" hangingPunct="0">
              <a:defRPr sz="1200" b="1">
                <a:solidFill>
                  <a:schemeClr val="tx2"/>
                </a:solidFill>
                <a:latin typeface="AArial" charset="0"/>
                <a:ea typeface="MS PGothic" panose="020B0600070205080204" pitchFamily="34" charset="-128"/>
              </a:defRPr>
            </a:lvl5pPr>
            <a:lvl6pPr marL="2514600" indent="-228600" algn="ctr" eaLnBrk="0" fontAlgn="base" hangingPunct="0">
              <a:spcBef>
                <a:spcPct val="0"/>
              </a:spcBef>
              <a:spcAft>
                <a:spcPct val="0"/>
              </a:spcAft>
              <a:defRPr sz="1200" b="1">
                <a:solidFill>
                  <a:schemeClr val="tx2"/>
                </a:solidFill>
                <a:latin typeface="AArial" charset="0"/>
                <a:ea typeface="MS PGothic" panose="020B0600070205080204" pitchFamily="34" charset="-128"/>
              </a:defRPr>
            </a:lvl6pPr>
            <a:lvl7pPr marL="2971800" indent="-228600" algn="ctr" eaLnBrk="0" fontAlgn="base" hangingPunct="0">
              <a:spcBef>
                <a:spcPct val="0"/>
              </a:spcBef>
              <a:spcAft>
                <a:spcPct val="0"/>
              </a:spcAft>
              <a:defRPr sz="1200" b="1">
                <a:solidFill>
                  <a:schemeClr val="tx2"/>
                </a:solidFill>
                <a:latin typeface="AArial" charset="0"/>
                <a:ea typeface="MS PGothic" panose="020B0600070205080204" pitchFamily="34" charset="-128"/>
              </a:defRPr>
            </a:lvl7pPr>
            <a:lvl8pPr marL="3429000" indent="-228600" algn="ctr" eaLnBrk="0" fontAlgn="base" hangingPunct="0">
              <a:spcBef>
                <a:spcPct val="0"/>
              </a:spcBef>
              <a:spcAft>
                <a:spcPct val="0"/>
              </a:spcAft>
              <a:defRPr sz="1200" b="1">
                <a:solidFill>
                  <a:schemeClr val="tx2"/>
                </a:solidFill>
                <a:latin typeface="AArial" charset="0"/>
                <a:ea typeface="MS PGothic" panose="020B0600070205080204" pitchFamily="34" charset="-128"/>
              </a:defRPr>
            </a:lvl8pPr>
            <a:lvl9pPr marL="3886200" indent="-228600" algn="ctr" eaLnBrk="0" fontAlgn="base" hangingPunct="0">
              <a:spcBef>
                <a:spcPct val="0"/>
              </a:spcBef>
              <a:spcAft>
                <a:spcPct val="0"/>
              </a:spcAft>
              <a:defRPr sz="1200" b="1">
                <a:solidFill>
                  <a:schemeClr val="tx2"/>
                </a:solidFill>
                <a:latin typeface="AArial" charset="0"/>
                <a:ea typeface="MS PGothic" panose="020B0600070205080204" pitchFamily="34" charset="-128"/>
              </a:defRPr>
            </a:lvl9pPr>
          </a:lstStyle>
          <a:p>
            <a:pPr algn="ctr" eaLnBrk="1" hangingPunct="1"/>
            <a:r>
              <a:rPr lang="en-US" altLang="en-US" sz="1800" b="0" i="1" dirty="0">
                <a:solidFill>
                  <a:srgbClr val="FFC000"/>
                </a:solidFill>
                <a:latin typeface="AArial"/>
              </a:rPr>
              <a:t>All 55 Students Have Been Notified Along with Their Parents and </a:t>
            </a:r>
          </a:p>
          <a:p>
            <a:pPr algn="ctr" eaLnBrk="1" hangingPunct="1"/>
            <a:r>
              <a:rPr lang="en-US" altLang="en-US" sz="1800" b="0" i="1" dirty="0">
                <a:solidFill>
                  <a:srgbClr val="FFC000"/>
                </a:solidFill>
                <a:latin typeface="AArial"/>
              </a:rPr>
              <a:t>Primary Care Physicians of Screening Results </a:t>
            </a:r>
          </a:p>
        </p:txBody>
      </p:sp>
    </p:spTree>
    <p:extLst>
      <p:ext uri="{BB962C8B-B14F-4D97-AF65-F5344CB8AC3E}">
        <p14:creationId xmlns:p14="http://schemas.microsoft.com/office/powerpoint/2010/main" val="1112309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527FCEA-6143-4C5E-8C45-8AC9237AD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A9F23AD-7A55-49F3-A3EC-743F47F36B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7090"/>
            <a:ext cx="6741849" cy="5897880"/>
          </a:xfrm>
          <a:prstGeom prst="rect">
            <a:avLst/>
          </a:prstGeom>
          <a:solidFill>
            <a:srgbClr val="FFFFFF"/>
          </a:solidFill>
          <a:ln w="19050">
            <a:solidFill>
              <a:schemeClr val="tx1">
                <a:lumMod val="50000"/>
                <a:lumOff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514204E-F670-4516-8A4B-6F25633EB293}"/>
              </a:ext>
            </a:extLst>
          </p:cNvPr>
          <p:cNvPicPr>
            <a:picLocks noChangeAspect="1"/>
          </p:cNvPicPr>
          <p:nvPr/>
        </p:nvPicPr>
        <p:blipFill rotWithShape="1">
          <a:blip r:embed="rId2">
            <a:extLst>
              <a:ext uri="{28A0092B-C50C-407E-A947-70E740481C1C}">
                <a14:useLocalDpi xmlns:a14="http://schemas.microsoft.com/office/drawing/2010/main" val="0"/>
              </a:ext>
            </a:extLst>
          </a:blip>
          <a:srcRect l="5471"/>
          <a:stretch/>
        </p:blipFill>
        <p:spPr>
          <a:xfrm>
            <a:off x="818250" y="1296664"/>
            <a:ext cx="6059372" cy="427873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Rectangle 12">
            <a:extLst>
              <a:ext uri="{FF2B5EF4-FFF2-40B4-BE49-F238E27FC236}">
                <a16:creationId xmlns:a16="http://schemas.microsoft.com/office/drawing/2014/main" id="{D7D9F91F-72C9-4DB9-ABD0-A8180D8262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480060"/>
            <a:ext cx="4180332" cy="2788074"/>
          </a:xfrm>
          <a:prstGeom prst="rect">
            <a:avLst/>
          </a:prstGeom>
          <a:solidFill>
            <a:srgbClr val="FFFFFF"/>
          </a:solidFill>
          <a:ln w="19050">
            <a:solidFill>
              <a:schemeClr val="tx1">
                <a:lumMod val="50000"/>
                <a:lumOff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5873" y="1042843"/>
            <a:ext cx="3854945" cy="1676901"/>
          </a:xfrm>
          <a:prstGeom prst="rect">
            <a:avLst/>
          </a:prstGeom>
        </p:spPr>
      </p:pic>
      <p:sp>
        <p:nvSpPr>
          <p:cNvPr id="15" name="Rectangle 14">
            <a:extLst>
              <a:ext uri="{FF2B5EF4-FFF2-40B4-BE49-F238E27FC236}">
                <a16:creationId xmlns:a16="http://schemas.microsoft.com/office/drawing/2014/main" id="{BE016956-CE9F-4946-8834-A8BC3529D0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603670"/>
            <a:ext cx="4180332" cy="2788074"/>
          </a:xfrm>
          <a:prstGeom prst="rect">
            <a:avLst/>
          </a:prstGeom>
          <a:solidFill>
            <a:srgbClr val="FFFFFF"/>
          </a:solidFill>
          <a:ln w="19050">
            <a:solidFill>
              <a:schemeClr val="tx1">
                <a:lumMod val="50000"/>
                <a:lumOff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7695873" y="4916548"/>
            <a:ext cx="3854945" cy="13492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668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1"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4"/>
          <p:cNvSpPr txBox="1">
            <a:spLocks/>
          </p:cNvSpPr>
          <p:nvPr/>
        </p:nvSpPr>
        <p:spPr>
          <a:xfrm>
            <a:off x="510396" y="1396343"/>
            <a:ext cx="11171208"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latin typeface="Arial" panose="020B0604020202020204" pitchFamily="34" charset="0"/>
                <a:cs typeface="Arial" panose="020B0604020202020204" pitchFamily="34" charset="0"/>
              </a:rPr>
              <a:t>Cardiac related death is the most common reason for non-traumatic death during sports in young athletes (70%)</a:t>
            </a:r>
          </a:p>
          <a:p>
            <a:r>
              <a:rPr lang="en-US" sz="1800" dirty="0">
                <a:latin typeface="Arial" panose="020B0604020202020204" pitchFamily="34" charset="0"/>
                <a:cs typeface="Arial" panose="020B0604020202020204" pitchFamily="34" charset="0"/>
              </a:rPr>
              <a:t> Affects approximately 33.3 /100,000 athletes </a:t>
            </a:r>
          </a:p>
          <a:p>
            <a:endParaRPr lang="en-US" sz="1600" dirty="0"/>
          </a:p>
        </p:txBody>
      </p:sp>
      <p:sp>
        <p:nvSpPr>
          <p:cNvPr id="4" name="Title 3"/>
          <p:cNvSpPr txBox="1">
            <a:spLocks/>
          </p:cNvSpPr>
          <p:nvPr/>
        </p:nvSpPr>
        <p:spPr>
          <a:xfrm>
            <a:off x="221689" y="824843"/>
            <a:ext cx="1158535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latin typeface="Arial" panose="020B0604020202020204" pitchFamily="34" charset="0"/>
                <a:cs typeface="Arial" panose="020B0604020202020204" pitchFamily="34" charset="0"/>
              </a:rPr>
              <a:t>Sudden Cardiac Death in Athletes</a:t>
            </a:r>
          </a:p>
        </p:txBody>
      </p:sp>
      <p:pic>
        <p:nvPicPr>
          <p:cNvPr id="5" name="Picture 4"/>
          <p:cNvPicPr>
            <a:picLocks noChangeAspect="1"/>
          </p:cNvPicPr>
          <p:nvPr/>
        </p:nvPicPr>
        <p:blipFill>
          <a:blip r:embed="rId3"/>
          <a:stretch>
            <a:fillRect/>
          </a:stretch>
        </p:blipFill>
        <p:spPr>
          <a:xfrm>
            <a:off x="3479799" y="2389517"/>
            <a:ext cx="5232400" cy="3270250"/>
          </a:xfrm>
          <a:prstGeom prst="rect">
            <a:avLst/>
          </a:prstGeom>
        </p:spPr>
      </p:pic>
      <p:sp>
        <p:nvSpPr>
          <p:cNvPr id="6" name="TextBox 5"/>
          <p:cNvSpPr txBox="1"/>
          <p:nvPr/>
        </p:nvSpPr>
        <p:spPr>
          <a:xfrm>
            <a:off x="1701182" y="5659767"/>
            <a:ext cx="8789633" cy="317500"/>
          </a:xfrm>
          <a:prstGeom prst="rect">
            <a:avLst/>
          </a:prstGeom>
        </p:spPr>
        <p:txBody>
          <a:bodyPr/>
          <a:lstStyle/>
          <a:p>
            <a:pPr algn="ctr"/>
            <a:r>
              <a:rPr lang="en-US" sz="1000" i="0" baseline="0" dirty="0">
                <a:latin typeface="Arial"/>
              </a:rPr>
              <a:t> Figure 5. Other notable athlete sudden deaths in the U.S. (A) Hank Gathers (1990) age 28 years; (B) “Pistol Pete” </a:t>
            </a:r>
            <a:r>
              <a:rPr lang="en-US" sz="1000" i="0" baseline="0" dirty="0" err="1">
                <a:latin typeface="Arial"/>
              </a:rPr>
              <a:t>Maravich</a:t>
            </a:r>
            <a:r>
              <a:rPr lang="en-US" sz="1000" i="0" baseline="0" dirty="0">
                <a:latin typeface="Arial"/>
              </a:rPr>
              <a:t> (1988) age 40 years; (C) Chuck Hughes (1971) age 28 years; (D) Korey Stringer (2001), age 27 years; (E) Len Bias (1986) age 22 years; (F)</a:t>
            </a:r>
            <a:r>
              <a:rPr lang="en-US" sz="1000" dirty="0">
                <a:latin typeface="Arial"/>
              </a:rPr>
              <a:t>…….</a:t>
            </a:r>
            <a:endParaRPr lang="en-US" sz="1000" i="0" baseline="0" dirty="0">
              <a:latin typeface="Arial"/>
            </a:endParaRPr>
          </a:p>
        </p:txBody>
      </p:sp>
      <p:sp>
        <p:nvSpPr>
          <p:cNvPr id="7" name="TextBox 6"/>
          <p:cNvSpPr txBox="1"/>
          <p:nvPr/>
        </p:nvSpPr>
        <p:spPr>
          <a:xfrm>
            <a:off x="22194" y="6111925"/>
            <a:ext cx="7620000" cy="254000"/>
          </a:xfrm>
          <a:prstGeom prst="rect">
            <a:avLst/>
          </a:prstGeom>
        </p:spPr>
        <p:txBody>
          <a:bodyPr/>
          <a:lstStyle/>
          <a:p>
            <a:r>
              <a:rPr lang="en-US" sz="1100" dirty="0">
                <a:latin typeface="Arial Narrow" panose="020B0606020202030204" pitchFamily="34" charset="0"/>
              </a:rPr>
              <a:t>Barry J. Maron, MD</a:t>
            </a:r>
          </a:p>
          <a:p>
            <a:r>
              <a:rPr lang="en-US" sz="1100" b="1" dirty="0">
                <a:latin typeface="Arial Narrow" panose="020B0606020202030204" pitchFamily="34" charset="0"/>
              </a:rPr>
              <a:t>Historical Perspectives on Sudden Deaths in Young Athletes With Evolution over 35 Years</a:t>
            </a:r>
          </a:p>
          <a:p>
            <a:r>
              <a:rPr lang="en-US" sz="1100" dirty="0">
                <a:latin typeface="Arial Narrow" panose="020B0606020202030204" pitchFamily="34" charset="0"/>
              </a:rPr>
              <a:t>The American Journal of Cardiology, Volume 116, Issue 9, 2015, 1461–1468</a:t>
            </a:r>
          </a:p>
          <a:p>
            <a:r>
              <a:rPr lang="en-US" sz="1100" dirty="0">
                <a:latin typeface="Arial Narrow" panose="020B0606020202030204" pitchFamily="34" charset="0"/>
              </a:rPr>
              <a:t>http://dx.doi.org/10.1016/j.amjcard.2015.07.072</a:t>
            </a:r>
          </a:p>
          <a:p>
            <a:endParaRPr lang="en-US" sz="1100" dirty="0">
              <a:latin typeface="Arial Narrow" panose="020B0606020202030204" pitchFamily="34" charset="0"/>
            </a:endParaRPr>
          </a:p>
          <a:p>
            <a:endParaRPr lang="en-US" sz="1100" dirty="0">
              <a:latin typeface="Arial Narrow" panose="020B0606020202030204" pitchFamily="34" charset="0"/>
            </a:endParaRPr>
          </a:p>
          <a:p>
            <a:endParaRPr lang="en-US" sz="1100" dirty="0">
              <a:latin typeface="Arial Narrow" panose="020B0606020202030204" pitchFamily="34" charset="0"/>
            </a:endParaRPr>
          </a:p>
          <a:p>
            <a:endParaRPr lang="en-US" sz="1100" b="1" dirty="0">
              <a:latin typeface="Arial Narrow" panose="020B0606020202030204" pitchFamily="34" charset="0"/>
            </a:endParaRPr>
          </a:p>
          <a:p>
            <a:endParaRPr lang="en-US" sz="1100" dirty="0">
              <a:latin typeface="Arial Narrow" panose="020B0606020202030204" pitchFamily="34" charset="0"/>
            </a:endParaRPr>
          </a:p>
        </p:txBody>
      </p:sp>
    </p:spTree>
    <p:extLst>
      <p:ext uri="{BB962C8B-B14F-4D97-AF65-F5344CB8AC3E}">
        <p14:creationId xmlns:p14="http://schemas.microsoft.com/office/powerpoint/2010/main" val="2605736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64206"/>
            <a:ext cx="10515600" cy="780094"/>
          </a:xfrm>
        </p:spPr>
        <p:txBody>
          <a:bodyPr>
            <a:normAutofit/>
          </a:bodyPr>
          <a:lstStyle/>
          <a:p>
            <a:pPr algn="ctr"/>
            <a:r>
              <a:rPr lang="en-US" sz="3200" dirty="0">
                <a:latin typeface="Arial" panose="020B0604020202020204" pitchFamily="34" charset="0"/>
                <a:cs typeface="Arial" panose="020B0604020202020204" pitchFamily="34" charset="0"/>
              </a:rPr>
              <a:t>Sudden Cardiac Death in Athletes</a:t>
            </a:r>
          </a:p>
        </p:txBody>
      </p:sp>
      <p:sp>
        <p:nvSpPr>
          <p:cNvPr id="4" name="Content Placeholder 3"/>
          <p:cNvSpPr>
            <a:spLocks noGrp="1"/>
          </p:cNvSpPr>
          <p:nvPr>
            <p:ph sz="half" idx="1"/>
          </p:nvPr>
        </p:nvSpPr>
        <p:spPr>
          <a:xfrm>
            <a:off x="1184415" y="1570291"/>
            <a:ext cx="4517695" cy="4351338"/>
          </a:xfrm>
        </p:spPr>
        <p:txBody>
          <a:bodyPr>
            <a:normAutofit/>
          </a:bodyPr>
          <a:lstStyle/>
          <a:p>
            <a:r>
              <a:rPr lang="en-US" sz="2400" dirty="0">
                <a:latin typeface="Arial" panose="020B0604020202020204" pitchFamily="34" charset="0"/>
                <a:cs typeface="Arial" panose="020B0604020202020204" pitchFamily="34" charset="0"/>
              </a:rPr>
              <a:t>Hypertrophic Cardiomyopathy</a:t>
            </a:r>
          </a:p>
          <a:p>
            <a:pPr marL="0" indent="0" algn="ctr">
              <a:buNone/>
            </a:pPr>
            <a:r>
              <a:rPr lang="en-US" sz="2400" i="1" dirty="0">
                <a:latin typeface="Arial" panose="020B0604020202020204" pitchFamily="34" charset="0"/>
                <a:cs typeface="Arial" panose="020B0604020202020204" pitchFamily="34" charset="0"/>
              </a:rPr>
              <a:t>“Thickened heart muscle”</a:t>
            </a:r>
          </a:p>
        </p:txBody>
      </p:sp>
      <p:sp>
        <p:nvSpPr>
          <p:cNvPr id="5" name="Content Placeholder 4"/>
          <p:cNvSpPr>
            <a:spLocks noGrp="1"/>
          </p:cNvSpPr>
          <p:nvPr>
            <p:ph sz="half" idx="2"/>
          </p:nvPr>
        </p:nvSpPr>
        <p:spPr>
          <a:xfrm>
            <a:off x="6316498" y="1704331"/>
            <a:ext cx="5181600" cy="2142279"/>
          </a:xfrm>
        </p:spPr>
        <p:txBody>
          <a:bodyPr>
            <a:normAutofit/>
          </a:bodyPr>
          <a:lstStyle/>
          <a:p>
            <a:r>
              <a:rPr lang="en-US" sz="2400" dirty="0">
                <a:latin typeface="Arial" panose="020B0604020202020204" pitchFamily="34" charset="0"/>
                <a:cs typeface="Arial" panose="020B0604020202020204" pitchFamily="34" charset="0"/>
              </a:rPr>
              <a:t>Abnormal coronary arteries</a:t>
            </a:r>
          </a:p>
          <a:p>
            <a:r>
              <a:rPr lang="en-US" sz="2400" dirty="0">
                <a:latin typeface="Arial" panose="020B0604020202020204" pitchFamily="34" charset="0"/>
                <a:cs typeface="Arial" panose="020B0604020202020204" pitchFamily="34" charset="0"/>
              </a:rPr>
              <a:t>Arrhythmias</a:t>
            </a:r>
          </a:p>
          <a:p>
            <a:r>
              <a:rPr lang="en-US" sz="2400" dirty="0">
                <a:latin typeface="Arial" panose="020B0604020202020204" pitchFamily="34" charset="0"/>
                <a:cs typeface="Arial" panose="020B0604020202020204" pitchFamily="34" charset="0"/>
              </a:rPr>
              <a:t>Enlarged aorta</a:t>
            </a:r>
          </a:p>
          <a:p>
            <a:r>
              <a:rPr lang="en-US" sz="2400" dirty="0">
                <a:latin typeface="Arial" panose="020B0604020202020204" pitchFamily="34" charset="0"/>
                <a:cs typeface="Arial" panose="020B0604020202020204" pitchFamily="34" charset="0"/>
              </a:rPr>
              <a:t>Valve problems</a:t>
            </a:r>
          </a:p>
        </p:txBody>
      </p:sp>
      <p:pic>
        <p:nvPicPr>
          <p:cNvPr id="6" name="Picture 5"/>
          <p:cNvPicPr>
            <a:picLocks noChangeAspect="1"/>
          </p:cNvPicPr>
          <p:nvPr/>
        </p:nvPicPr>
        <p:blipFill>
          <a:blip r:embed="rId2"/>
          <a:stretch>
            <a:fillRect/>
          </a:stretch>
        </p:blipFill>
        <p:spPr>
          <a:xfrm>
            <a:off x="1798803" y="2539852"/>
            <a:ext cx="3288918" cy="2180011"/>
          </a:xfrm>
          <a:prstGeom prst="rect">
            <a:avLst/>
          </a:prstGeom>
        </p:spPr>
      </p:pic>
      <p:pic>
        <p:nvPicPr>
          <p:cNvPr id="7"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1"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5"/>
          <p:cNvSpPr txBox="1">
            <a:spLocks/>
          </p:cNvSpPr>
          <p:nvPr/>
        </p:nvSpPr>
        <p:spPr>
          <a:xfrm>
            <a:off x="646651" y="5067471"/>
            <a:ext cx="10898698" cy="1325534"/>
          </a:xfrm>
          <a:prstGeom prst="rect">
            <a:avLst/>
          </a:prstGeom>
          <a:solidFill>
            <a:schemeClr val="accent4">
              <a:lumMod val="20000"/>
              <a:lumOff val="80000"/>
            </a:schemeClr>
          </a:solidFill>
          <a:ln>
            <a:solidFill>
              <a:schemeClr val="accent6">
                <a:lumMod val="75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latin typeface="Arial" panose="020B0604020202020204" pitchFamily="34" charset="0"/>
                <a:cs typeface="Arial" panose="020B0604020202020204" pitchFamily="34" charset="0"/>
              </a:rPr>
              <a:t>Current sports screening recommendations only require physical exam and basic questionnaire</a:t>
            </a:r>
          </a:p>
          <a:p>
            <a:r>
              <a:rPr lang="en-US" sz="1800" dirty="0">
                <a:latin typeface="Arial" panose="020B0604020202020204" pitchFamily="34" charset="0"/>
                <a:cs typeface="Arial" panose="020B0604020202020204" pitchFamily="34" charset="0"/>
              </a:rPr>
              <a:t>ECG can increase the sensitivity to detect causes for SCD ---saved 2.06 life-years per 1,000 athletes</a:t>
            </a:r>
          </a:p>
          <a:p>
            <a:r>
              <a:rPr lang="en-US" sz="1800" dirty="0">
                <a:latin typeface="Arial" panose="020B0604020202020204" pitchFamily="34" charset="0"/>
                <a:cs typeface="Arial" panose="020B0604020202020204" pitchFamily="34" charset="0"/>
              </a:rPr>
              <a:t>Echocardiography can detect otherwise unrecognized aortic enlargement in selected individuals</a:t>
            </a:r>
          </a:p>
        </p:txBody>
      </p:sp>
    </p:spTree>
    <p:extLst>
      <p:ext uri="{BB962C8B-B14F-4D97-AF65-F5344CB8AC3E}">
        <p14:creationId xmlns:p14="http://schemas.microsoft.com/office/powerpoint/2010/main" val="3653689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8626"/>
            <a:ext cx="12192001"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1"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85737" y="2089675"/>
            <a:ext cx="2777222" cy="279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ubtitle 2"/>
          <p:cNvSpPr txBox="1">
            <a:spLocks/>
          </p:cNvSpPr>
          <p:nvPr/>
        </p:nvSpPr>
        <p:spPr bwMode="auto">
          <a:xfrm>
            <a:off x="2400012" y="811027"/>
            <a:ext cx="7467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2"/>
                </a:solidFill>
                <a:latin typeface="AArial" charset="0"/>
                <a:ea typeface="MS PGothic" panose="020B0600070205080204" pitchFamily="34" charset="-128"/>
              </a:defRPr>
            </a:lvl1pPr>
            <a:lvl2pPr marL="742950" indent="-285750" eaLnBrk="0" hangingPunct="0">
              <a:defRPr sz="1200" b="1">
                <a:solidFill>
                  <a:schemeClr val="tx2"/>
                </a:solidFill>
                <a:latin typeface="AArial" charset="0"/>
                <a:ea typeface="MS PGothic" panose="020B0600070205080204" pitchFamily="34" charset="-128"/>
              </a:defRPr>
            </a:lvl2pPr>
            <a:lvl3pPr marL="1143000" indent="-228600" eaLnBrk="0" hangingPunct="0">
              <a:defRPr sz="1200" b="1">
                <a:solidFill>
                  <a:schemeClr val="tx2"/>
                </a:solidFill>
                <a:latin typeface="AArial" charset="0"/>
                <a:ea typeface="MS PGothic" panose="020B0600070205080204" pitchFamily="34" charset="-128"/>
              </a:defRPr>
            </a:lvl3pPr>
            <a:lvl4pPr marL="1600200" indent="-228600" eaLnBrk="0" hangingPunct="0">
              <a:defRPr sz="1200" b="1">
                <a:solidFill>
                  <a:schemeClr val="tx2"/>
                </a:solidFill>
                <a:latin typeface="AArial" charset="0"/>
                <a:ea typeface="MS PGothic" panose="020B0600070205080204" pitchFamily="34" charset="-128"/>
              </a:defRPr>
            </a:lvl4pPr>
            <a:lvl5pPr marL="2057400" indent="-228600" eaLnBrk="0" hangingPunct="0">
              <a:defRPr sz="1200" b="1">
                <a:solidFill>
                  <a:schemeClr val="tx2"/>
                </a:solidFill>
                <a:latin typeface="AArial" charset="0"/>
                <a:ea typeface="MS PGothic" panose="020B0600070205080204" pitchFamily="34" charset="-128"/>
              </a:defRPr>
            </a:lvl5pPr>
            <a:lvl6pPr marL="2514600" indent="-228600" algn="ctr" eaLnBrk="0" fontAlgn="base" hangingPunct="0">
              <a:spcBef>
                <a:spcPct val="0"/>
              </a:spcBef>
              <a:spcAft>
                <a:spcPct val="0"/>
              </a:spcAft>
              <a:defRPr sz="1200" b="1">
                <a:solidFill>
                  <a:schemeClr val="tx2"/>
                </a:solidFill>
                <a:latin typeface="AArial" charset="0"/>
                <a:ea typeface="MS PGothic" panose="020B0600070205080204" pitchFamily="34" charset="-128"/>
              </a:defRPr>
            </a:lvl6pPr>
            <a:lvl7pPr marL="2971800" indent="-228600" algn="ctr" eaLnBrk="0" fontAlgn="base" hangingPunct="0">
              <a:spcBef>
                <a:spcPct val="0"/>
              </a:spcBef>
              <a:spcAft>
                <a:spcPct val="0"/>
              </a:spcAft>
              <a:defRPr sz="1200" b="1">
                <a:solidFill>
                  <a:schemeClr val="tx2"/>
                </a:solidFill>
                <a:latin typeface="AArial" charset="0"/>
                <a:ea typeface="MS PGothic" panose="020B0600070205080204" pitchFamily="34" charset="-128"/>
              </a:defRPr>
            </a:lvl7pPr>
            <a:lvl8pPr marL="3429000" indent="-228600" algn="ctr" eaLnBrk="0" fontAlgn="base" hangingPunct="0">
              <a:spcBef>
                <a:spcPct val="0"/>
              </a:spcBef>
              <a:spcAft>
                <a:spcPct val="0"/>
              </a:spcAft>
              <a:defRPr sz="1200" b="1">
                <a:solidFill>
                  <a:schemeClr val="tx2"/>
                </a:solidFill>
                <a:latin typeface="AArial" charset="0"/>
                <a:ea typeface="MS PGothic" panose="020B0600070205080204" pitchFamily="34" charset="-128"/>
              </a:defRPr>
            </a:lvl8pPr>
            <a:lvl9pPr marL="3886200" indent="-228600" algn="ctr" eaLnBrk="0" fontAlgn="base" hangingPunct="0">
              <a:spcBef>
                <a:spcPct val="0"/>
              </a:spcBef>
              <a:spcAft>
                <a:spcPct val="0"/>
              </a:spcAft>
              <a:defRPr sz="1200" b="1">
                <a:solidFill>
                  <a:schemeClr val="tx2"/>
                </a:solidFill>
                <a:latin typeface="AArial" charset="0"/>
                <a:ea typeface="MS PGothic" panose="020B0600070205080204" pitchFamily="34" charset="-128"/>
              </a:defRPr>
            </a:lvl9pPr>
          </a:lstStyle>
          <a:p>
            <a:pPr algn="ctr">
              <a:lnSpc>
                <a:spcPct val="120000"/>
              </a:lnSpc>
              <a:spcBef>
                <a:spcPct val="20000"/>
              </a:spcBef>
            </a:pPr>
            <a:r>
              <a:rPr lang="en-US" altLang="en-US" sz="3200" b="0" dirty="0">
                <a:solidFill>
                  <a:schemeClr val="tx1"/>
                </a:solidFill>
                <a:latin typeface="Arial" panose="020B0604020202020204" pitchFamily="34" charset="0"/>
              </a:rPr>
              <a:t>Blaine High School Special Recognition </a:t>
            </a:r>
          </a:p>
        </p:txBody>
      </p:sp>
      <p:sp>
        <p:nvSpPr>
          <p:cNvPr id="9" name="TextBox 8"/>
          <p:cNvSpPr txBox="1"/>
          <p:nvPr/>
        </p:nvSpPr>
        <p:spPr>
          <a:xfrm>
            <a:off x="3752103" y="5386977"/>
            <a:ext cx="4244490" cy="830997"/>
          </a:xfrm>
          <a:prstGeom prst="rect">
            <a:avLst/>
          </a:prstGeom>
          <a:noFill/>
        </p:spPr>
        <p:txBody>
          <a:bodyPr wrap="square" rtlCol="0">
            <a:spAutoFit/>
          </a:bodyPr>
          <a:lstStyle/>
          <a:p>
            <a:pPr algn="ctr"/>
            <a:r>
              <a:rPr lang="en-US" sz="2400" i="1" dirty="0">
                <a:solidFill>
                  <a:srgbClr val="0070C0"/>
                </a:solidFill>
                <a:latin typeface="Arial Narrow" panose="020B0606020202030204" pitchFamily="34" charset="0"/>
              </a:rPr>
              <a:t>All the Staff &amp; Student Volunteers from Blaine High School </a:t>
            </a:r>
          </a:p>
        </p:txBody>
      </p:sp>
      <p:pic>
        <p:nvPicPr>
          <p:cNvPr id="10" name="Picture 9" descr="A person looking at the camera&#10;&#10;Description automatically generated">
            <a:extLst>
              <a:ext uri="{FF2B5EF4-FFF2-40B4-BE49-F238E27FC236}">
                <a16:creationId xmlns:a16="http://schemas.microsoft.com/office/drawing/2014/main" id="{27905D7E-4E5F-49CA-9C7E-0C19593DE6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288862">
            <a:off x="1477581" y="1433730"/>
            <a:ext cx="1020415" cy="1020415"/>
          </a:xfrm>
          <a:prstGeom prst="rect">
            <a:avLst/>
          </a:prstGeom>
        </p:spPr>
      </p:pic>
      <p:pic>
        <p:nvPicPr>
          <p:cNvPr id="13" name="Picture 12" descr="A person posing for the camera&#10;&#10;Description automatically generated">
            <a:extLst>
              <a:ext uri="{FF2B5EF4-FFF2-40B4-BE49-F238E27FC236}">
                <a16:creationId xmlns:a16="http://schemas.microsoft.com/office/drawing/2014/main" id="{4D3BF08C-A276-474D-AE72-7285CA3395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00036" y="1422722"/>
            <a:ext cx="1020076" cy="1020076"/>
          </a:xfrm>
          <a:prstGeom prst="rect">
            <a:avLst/>
          </a:prstGeom>
        </p:spPr>
      </p:pic>
      <p:pic>
        <p:nvPicPr>
          <p:cNvPr id="17" name="Picture 16" descr="A person smiling for the camera&#10;&#10;Description automatically generated">
            <a:extLst>
              <a:ext uri="{FF2B5EF4-FFF2-40B4-BE49-F238E27FC236}">
                <a16:creationId xmlns:a16="http://schemas.microsoft.com/office/drawing/2014/main" id="{4E55390E-60FF-4EB9-8516-EB2A048B0F8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67612" y="4515508"/>
            <a:ext cx="952500" cy="952500"/>
          </a:xfrm>
          <a:prstGeom prst="rect">
            <a:avLst/>
          </a:prstGeom>
        </p:spPr>
      </p:pic>
      <p:pic>
        <p:nvPicPr>
          <p:cNvPr id="21" name="Picture 20" descr="A person smiling for the camera&#10;&#10;Description automatically generated">
            <a:extLst>
              <a:ext uri="{FF2B5EF4-FFF2-40B4-BE49-F238E27FC236}">
                <a16:creationId xmlns:a16="http://schemas.microsoft.com/office/drawing/2014/main" id="{525315AE-D1AB-4713-82C3-435AC29019E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11538" y="4515508"/>
            <a:ext cx="952500" cy="952500"/>
          </a:xfrm>
          <a:prstGeom prst="rect">
            <a:avLst/>
          </a:prstGeom>
        </p:spPr>
      </p:pic>
      <p:pic>
        <p:nvPicPr>
          <p:cNvPr id="25" name="Picture 24" descr="A person smiling for the camera&#10;&#10;Description automatically generated">
            <a:extLst>
              <a:ext uri="{FF2B5EF4-FFF2-40B4-BE49-F238E27FC236}">
                <a16:creationId xmlns:a16="http://schemas.microsoft.com/office/drawing/2014/main" id="{BC9884E5-B8FF-42CF-9E23-453342D92B2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00036" y="2900120"/>
            <a:ext cx="952500" cy="952500"/>
          </a:xfrm>
          <a:prstGeom prst="rect">
            <a:avLst/>
          </a:prstGeom>
        </p:spPr>
      </p:pic>
      <p:pic>
        <p:nvPicPr>
          <p:cNvPr id="27" name="Picture 26" descr="A person wearing a red shirt and smiling at the camera&#10;&#10;Description automatically generated">
            <a:extLst>
              <a:ext uri="{FF2B5EF4-FFF2-40B4-BE49-F238E27FC236}">
                <a16:creationId xmlns:a16="http://schemas.microsoft.com/office/drawing/2014/main" id="{C4F3FF58-24B5-4D4B-B9F3-3BD66D336C4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1472413" y="2898782"/>
            <a:ext cx="1030754" cy="953838"/>
          </a:xfrm>
          <a:prstGeom prst="rect">
            <a:avLst/>
          </a:prstGeom>
        </p:spPr>
      </p:pic>
      <p:sp>
        <p:nvSpPr>
          <p:cNvPr id="28" name="TextBox 27">
            <a:extLst>
              <a:ext uri="{FF2B5EF4-FFF2-40B4-BE49-F238E27FC236}">
                <a16:creationId xmlns:a16="http://schemas.microsoft.com/office/drawing/2014/main" id="{513ED148-19B2-4E83-A05D-52EB5E6C8592}"/>
              </a:ext>
            </a:extLst>
          </p:cNvPr>
          <p:cNvSpPr txBox="1"/>
          <p:nvPr/>
        </p:nvSpPr>
        <p:spPr>
          <a:xfrm>
            <a:off x="1089029" y="2467250"/>
            <a:ext cx="1992469" cy="369332"/>
          </a:xfrm>
          <a:prstGeom prst="rect">
            <a:avLst/>
          </a:prstGeom>
          <a:noFill/>
        </p:spPr>
        <p:txBody>
          <a:bodyPr wrap="none" rtlCol="0">
            <a:spAutoFit/>
          </a:bodyPr>
          <a:lstStyle/>
          <a:p>
            <a:r>
              <a:rPr lang="en-US" dirty="0"/>
              <a:t>Scott Ellis, Principal</a:t>
            </a:r>
          </a:p>
        </p:txBody>
      </p:sp>
      <p:sp>
        <p:nvSpPr>
          <p:cNvPr id="29" name="TextBox 28">
            <a:extLst>
              <a:ext uri="{FF2B5EF4-FFF2-40B4-BE49-F238E27FC236}">
                <a16:creationId xmlns:a16="http://schemas.microsoft.com/office/drawing/2014/main" id="{C214054C-BD3E-4E74-A946-E82C0989D33F}"/>
              </a:ext>
            </a:extLst>
          </p:cNvPr>
          <p:cNvSpPr txBox="1"/>
          <p:nvPr/>
        </p:nvSpPr>
        <p:spPr>
          <a:xfrm>
            <a:off x="599824" y="3852620"/>
            <a:ext cx="2970878" cy="369332"/>
          </a:xfrm>
          <a:prstGeom prst="rect">
            <a:avLst/>
          </a:prstGeom>
          <a:noFill/>
        </p:spPr>
        <p:txBody>
          <a:bodyPr wrap="none" rtlCol="0">
            <a:spAutoFit/>
          </a:bodyPr>
          <a:lstStyle/>
          <a:p>
            <a:r>
              <a:rPr lang="en-US" dirty="0"/>
              <a:t>Wayne Vezzetti, Asst Principal</a:t>
            </a:r>
          </a:p>
        </p:txBody>
      </p:sp>
      <p:sp>
        <p:nvSpPr>
          <p:cNvPr id="30" name="TextBox 29">
            <a:extLst>
              <a:ext uri="{FF2B5EF4-FFF2-40B4-BE49-F238E27FC236}">
                <a16:creationId xmlns:a16="http://schemas.microsoft.com/office/drawing/2014/main" id="{A09DFB21-0669-4A9D-8BE8-9B8E518390B5}"/>
              </a:ext>
            </a:extLst>
          </p:cNvPr>
          <p:cNvSpPr txBox="1"/>
          <p:nvPr/>
        </p:nvSpPr>
        <p:spPr>
          <a:xfrm>
            <a:off x="1043776" y="5468008"/>
            <a:ext cx="1972271" cy="369332"/>
          </a:xfrm>
          <a:prstGeom prst="rect">
            <a:avLst/>
          </a:prstGeom>
          <a:noFill/>
        </p:spPr>
        <p:txBody>
          <a:bodyPr wrap="none" rtlCol="0">
            <a:spAutoFit/>
          </a:bodyPr>
          <a:lstStyle/>
          <a:p>
            <a:r>
              <a:rPr lang="en-US" dirty="0"/>
              <a:t>Brenda Post, Nurse</a:t>
            </a:r>
          </a:p>
        </p:txBody>
      </p:sp>
      <p:sp>
        <p:nvSpPr>
          <p:cNvPr id="31" name="TextBox 30">
            <a:extLst>
              <a:ext uri="{FF2B5EF4-FFF2-40B4-BE49-F238E27FC236}">
                <a16:creationId xmlns:a16="http://schemas.microsoft.com/office/drawing/2014/main" id="{98015AB7-8DD3-4E6C-BC71-06B458434658}"/>
              </a:ext>
            </a:extLst>
          </p:cNvPr>
          <p:cNvSpPr txBox="1"/>
          <p:nvPr/>
        </p:nvSpPr>
        <p:spPr>
          <a:xfrm>
            <a:off x="9468703" y="5468008"/>
            <a:ext cx="1961819" cy="369332"/>
          </a:xfrm>
          <a:prstGeom prst="rect">
            <a:avLst/>
          </a:prstGeom>
          <a:noFill/>
        </p:spPr>
        <p:txBody>
          <a:bodyPr wrap="none" rtlCol="0">
            <a:spAutoFit/>
          </a:bodyPr>
          <a:lstStyle/>
          <a:p>
            <a:r>
              <a:rPr lang="en-US" dirty="0"/>
              <a:t>Jodi Greene, Nurse</a:t>
            </a:r>
          </a:p>
        </p:txBody>
      </p:sp>
      <p:sp>
        <p:nvSpPr>
          <p:cNvPr id="32" name="TextBox 31">
            <a:extLst>
              <a:ext uri="{FF2B5EF4-FFF2-40B4-BE49-F238E27FC236}">
                <a16:creationId xmlns:a16="http://schemas.microsoft.com/office/drawing/2014/main" id="{55CA7535-6F99-4A5B-BDC8-B56D2E7CA8FF}"/>
              </a:ext>
            </a:extLst>
          </p:cNvPr>
          <p:cNvSpPr txBox="1"/>
          <p:nvPr/>
        </p:nvSpPr>
        <p:spPr>
          <a:xfrm>
            <a:off x="8917684" y="2467250"/>
            <a:ext cx="3063859" cy="369332"/>
          </a:xfrm>
          <a:prstGeom prst="rect">
            <a:avLst/>
          </a:prstGeom>
          <a:noFill/>
        </p:spPr>
        <p:txBody>
          <a:bodyPr wrap="square" rtlCol="0">
            <a:spAutoFit/>
          </a:bodyPr>
          <a:lstStyle/>
          <a:p>
            <a:r>
              <a:rPr lang="en-US" dirty="0"/>
              <a:t>Sean Linville, Athletic Director</a:t>
            </a:r>
          </a:p>
        </p:txBody>
      </p:sp>
      <p:sp>
        <p:nvSpPr>
          <p:cNvPr id="33" name="TextBox 32">
            <a:extLst>
              <a:ext uri="{FF2B5EF4-FFF2-40B4-BE49-F238E27FC236}">
                <a16:creationId xmlns:a16="http://schemas.microsoft.com/office/drawing/2014/main" id="{576A8E0C-6EED-4BD7-A6D1-FFF3B3538D20}"/>
              </a:ext>
            </a:extLst>
          </p:cNvPr>
          <p:cNvSpPr txBox="1"/>
          <p:nvPr/>
        </p:nvSpPr>
        <p:spPr>
          <a:xfrm>
            <a:off x="8858427" y="3782321"/>
            <a:ext cx="3063859" cy="646331"/>
          </a:xfrm>
          <a:prstGeom prst="rect">
            <a:avLst/>
          </a:prstGeom>
          <a:noFill/>
        </p:spPr>
        <p:txBody>
          <a:bodyPr wrap="square" rtlCol="0">
            <a:spAutoFit/>
          </a:bodyPr>
          <a:lstStyle/>
          <a:p>
            <a:pPr algn="ctr"/>
            <a:r>
              <a:rPr lang="en-US" dirty="0"/>
              <a:t>Connie Pilon, Registrar/Athletic Secretary</a:t>
            </a:r>
          </a:p>
        </p:txBody>
      </p:sp>
    </p:spTree>
    <p:extLst>
      <p:ext uri="{BB962C8B-B14F-4D97-AF65-F5344CB8AC3E}">
        <p14:creationId xmlns:p14="http://schemas.microsoft.com/office/powerpoint/2010/main" val="3820593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1400" y="5021808"/>
            <a:ext cx="2606745" cy="1133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35270" y="2708179"/>
            <a:ext cx="1896145" cy="1845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2" name="Subtitle 1"/>
          <p:cNvSpPr>
            <a:spLocks noGrp="1"/>
          </p:cNvSpPr>
          <p:nvPr>
            <p:ph type="subTitle" idx="1"/>
          </p:nvPr>
        </p:nvSpPr>
        <p:spPr>
          <a:xfrm>
            <a:off x="2703863" y="751245"/>
            <a:ext cx="6400800" cy="685800"/>
          </a:xfrm>
        </p:spPr>
        <p:txBody>
          <a:bodyPr>
            <a:normAutofit/>
          </a:bodyPr>
          <a:lstStyle/>
          <a:p>
            <a:r>
              <a:rPr lang="en-US" altLang="en-US" sz="2800" u="sng" dirty="0">
                <a:latin typeface="Arial" panose="020B0604020202020204" pitchFamily="34" charset="0"/>
                <a:cs typeface="Arial" panose="020B0604020202020204" pitchFamily="34" charset="0"/>
              </a:rPr>
              <a:t>Program</a:t>
            </a:r>
            <a:r>
              <a:rPr lang="en-US" altLang="en-US" sz="3200" u="sng" dirty="0">
                <a:latin typeface="Arial Narrow" panose="020B0606020202030204" pitchFamily="34" charset="0"/>
              </a:rPr>
              <a:t> Partners</a:t>
            </a:r>
          </a:p>
        </p:txBody>
      </p:sp>
      <p:pic>
        <p:nvPicPr>
          <p:cNvPr id="3083" name="Picture 11" descr="CVC Logo preferred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6599" y="1100313"/>
            <a:ext cx="3244903" cy="1415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4" name="Subtitle 1"/>
          <p:cNvSpPr txBox="1">
            <a:spLocks/>
          </p:cNvSpPr>
          <p:nvPr/>
        </p:nvSpPr>
        <p:spPr bwMode="auto">
          <a:xfrm>
            <a:off x="2895600" y="3784601"/>
            <a:ext cx="6400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2"/>
                </a:solidFill>
                <a:latin typeface="AArial" charset="0"/>
                <a:ea typeface="MS PGothic" panose="020B0600070205080204" pitchFamily="34" charset="-128"/>
              </a:defRPr>
            </a:lvl1pPr>
            <a:lvl2pPr marL="742950" indent="-285750" eaLnBrk="0" hangingPunct="0">
              <a:defRPr sz="1200" b="1">
                <a:solidFill>
                  <a:schemeClr val="tx2"/>
                </a:solidFill>
                <a:latin typeface="AArial" charset="0"/>
                <a:ea typeface="MS PGothic" panose="020B0600070205080204" pitchFamily="34" charset="-128"/>
              </a:defRPr>
            </a:lvl2pPr>
            <a:lvl3pPr marL="1143000" indent="-228600" eaLnBrk="0" hangingPunct="0">
              <a:defRPr sz="1200" b="1">
                <a:solidFill>
                  <a:schemeClr val="tx2"/>
                </a:solidFill>
                <a:latin typeface="AArial" charset="0"/>
                <a:ea typeface="MS PGothic" panose="020B0600070205080204" pitchFamily="34" charset="-128"/>
              </a:defRPr>
            </a:lvl3pPr>
            <a:lvl4pPr marL="1600200" indent="-228600" eaLnBrk="0" hangingPunct="0">
              <a:defRPr sz="1200" b="1">
                <a:solidFill>
                  <a:schemeClr val="tx2"/>
                </a:solidFill>
                <a:latin typeface="AArial" charset="0"/>
                <a:ea typeface="MS PGothic" panose="020B0600070205080204" pitchFamily="34" charset="-128"/>
              </a:defRPr>
            </a:lvl4pPr>
            <a:lvl5pPr marL="2057400" indent="-228600" eaLnBrk="0" hangingPunct="0">
              <a:defRPr sz="1200" b="1">
                <a:solidFill>
                  <a:schemeClr val="tx2"/>
                </a:solidFill>
                <a:latin typeface="AArial" charset="0"/>
                <a:ea typeface="MS PGothic" panose="020B0600070205080204" pitchFamily="34" charset="-128"/>
              </a:defRPr>
            </a:lvl5pPr>
            <a:lvl6pPr marL="2514600" indent="-228600" algn="ctr" eaLnBrk="0" fontAlgn="base" hangingPunct="0">
              <a:spcBef>
                <a:spcPct val="0"/>
              </a:spcBef>
              <a:spcAft>
                <a:spcPct val="0"/>
              </a:spcAft>
              <a:defRPr sz="1200" b="1">
                <a:solidFill>
                  <a:schemeClr val="tx2"/>
                </a:solidFill>
                <a:latin typeface="AArial" charset="0"/>
                <a:ea typeface="MS PGothic" panose="020B0600070205080204" pitchFamily="34" charset="-128"/>
              </a:defRPr>
            </a:lvl6pPr>
            <a:lvl7pPr marL="2971800" indent="-228600" algn="ctr" eaLnBrk="0" fontAlgn="base" hangingPunct="0">
              <a:spcBef>
                <a:spcPct val="0"/>
              </a:spcBef>
              <a:spcAft>
                <a:spcPct val="0"/>
              </a:spcAft>
              <a:defRPr sz="1200" b="1">
                <a:solidFill>
                  <a:schemeClr val="tx2"/>
                </a:solidFill>
                <a:latin typeface="AArial" charset="0"/>
                <a:ea typeface="MS PGothic" panose="020B0600070205080204" pitchFamily="34" charset="-128"/>
              </a:defRPr>
            </a:lvl7pPr>
            <a:lvl8pPr marL="3429000" indent="-228600" algn="ctr" eaLnBrk="0" fontAlgn="base" hangingPunct="0">
              <a:spcBef>
                <a:spcPct val="0"/>
              </a:spcBef>
              <a:spcAft>
                <a:spcPct val="0"/>
              </a:spcAft>
              <a:defRPr sz="1200" b="1">
                <a:solidFill>
                  <a:schemeClr val="tx2"/>
                </a:solidFill>
                <a:latin typeface="AArial" charset="0"/>
                <a:ea typeface="MS PGothic" panose="020B0600070205080204" pitchFamily="34" charset="-128"/>
              </a:defRPr>
            </a:lvl8pPr>
            <a:lvl9pPr marL="3886200" indent="-228600" algn="ctr" eaLnBrk="0" fontAlgn="base" hangingPunct="0">
              <a:spcBef>
                <a:spcPct val="0"/>
              </a:spcBef>
              <a:spcAft>
                <a:spcPct val="0"/>
              </a:spcAft>
              <a:defRPr sz="1200" b="1">
                <a:solidFill>
                  <a:schemeClr val="tx2"/>
                </a:solidFill>
                <a:latin typeface="AArial" charset="0"/>
                <a:ea typeface="MS PGothic" panose="020B0600070205080204" pitchFamily="34" charset="-128"/>
              </a:defRPr>
            </a:lvl9pPr>
          </a:lstStyle>
          <a:p>
            <a:pPr algn="ctr">
              <a:lnSpc>
                <a:spcPct val="120000"/>
              </a:lnSpc>
              <a:spcBef>
                <a:spcPct val="20000"/>
              </a:spcBef>
            </a:pPr>
            <a:endParaRPr lang="en-US" altLang="en-US" sz="2800" b="0" u="sng" dirty="0">
              <a:solidFill>
                <a:schemeClr val="tx1"/>
              </a:solidFill>
              <a:latin typeface="Arial" panose="020B0604020202020204" pitchFamily="34" charset="0"/>
              <a:cs typeface="Arial" panose="020B0604020202020204" pitchFamily="34" charset="0"/>
            </a:endParaRPr>
          </a:p>
        </p:txBody>
      </p:sp>
      <p:sp>
        <p:nvSpPr>
          <p:cNvPr id="3085" name="TextBox 6"/>
          <p:cNvSpPr txBox="1">
            <a:spLocks noChangeArrowheads="1"/>
          </p:cNvSpPr>
          <p:nvPr/>
        </p:nvSpPr>
        <p:spPr bwMode="auto">
          <a:xfrm>
            <a:off x="8562976" y="152400"/>
            <a:ext cx="2028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2"/>
                </a:solidFill>
                <a:latin typeface="AArial" charset="0"/>
                <a:ea typeface="MS PGothic" panose="020B0600070205080204" pitchFamily="34" charset="-128"/>
              </a:defRPr>
            </a:lvl1pPr>
            <a:lvl2pPr marL="742950" indent="-285750" eaLnBrk="0" hangingPunct="0">
              <a:defRPr sz="1200" b="1">
                <a:solidFill>
                  <a:schemeClr val="tx2"/>
                </a:solidFill>
                <a:latin typeface="AArial" charset="0"/>
                <a:ea typeface="MS PGothic" panose="020B0600070205080204" pitchFamily="34" charset="-128"/>
              </a:defRPr>
            </a:lvl2pPr>
            <a:lvl3pPr marL="1143000" indent="-228600" eaLnBrk="0" hangingPunct="0">
              <a:defRPr sz="1200" b="1">
                <a:solidFill>
                  <a:schemeClr val="tx2"/>
                </a:solidFill>
                <a:latin typeface="AArial" charset="0"/>
                <a:ea typeface="MS PGothic" panose="020B0600070205080204" pitchFamily="34" charset="-128"/>
              </a:defRPr>
            </a:lvl3pPr>
            <a:lvl4pPr marL="1600200" indent="-228600" eaLnBrk="0" hangingPunct="0">
              <a:defRPr sz="1200" b="1">
                <a:solidFill>
                  <a:schemeClr val="tx2"/>
                </a:solidFill>
                <a:latin typeface="AArial" charset="0"/>
                <a:ea typeface="MS PGothic" panose="020B0600070205080204" pitchFamily="34" charset="-128"/>
              </a:defRPr>
            </a:lvl4pPr>
            <a:lvl5pPr marL="2057400" indent="-228600" eaLnBrk="0" hangingPunct="0">
              <a:defRPr sz="1200" b="1">
                <a:solidFill>
                  <a:schemeClr val="tx2"/>
                </a:solidFill>
                <a:latin typeface="AArial" charset="0"/>
                <a:ea typeface="MS PGothic" panose="020B0600070205080204" pitchFamily="34" charset="-128"/>
              </a:defRPr>
            </a:lvl5pPr>
            <a:lvl6pPr marL="2514600" indent="-228600" algn="ctr" eaLnBrk="0" fontAlgn="base" hangingPunct="0">
              <a:spcBef>
                <a:spcPct val="0"/>
              </a:spcBef>
              <a:spcAft>
                <a:spcPct val="0"/>
              </a:spcAft>
              <a:defRPr sz="1200" b="1">
                <a:solidFill>
                  <a:schemeClr val="tx2"/>
                </a:solidFill>
                <a:latin typeface="AArial" charset="0"/>
                <a:ea typeface="MS PGothic" panose="020B0600070205080204" pitchFamily="34" charset="-128"/>
              </a:defRPr>
            </a:lvl6pPr>
            <a:lvl7pPr marL="2971800" indent="-228600" algn="ctr" eaLnBrk="0" fontAlgn="base" hangingPunct="0">
              <a:spcBef>
                <a:spcPct val="0"/>
              </a:spcBef>
              <a:spcAft>
                <a:spcPct val="0"/>
              </a:spcAft>
              <a:defRPr sz="1200" b="1">
                <a:solidFill>
                  <a:schemeClr val="tx2"/>
                </a:solidFill>
                <a:latin typeface="AArial" charset="0"/>
                <a:ea typeface="MS PGothic" panose="020B0600070205080204" pitchFamily="34" charset="-128"/>
              </a:defRPr>
            </a:lvl7pPr>
            <a:lvl8pPr marL="3429000" indent="-228600" algn="ctr" eaLnBrk="0" fontAlgn="base" hangingPunct="0">
              <a:spcBef>
                <a:spcPct val="0"/>
              </a:spcBef>
              <a:spcAft>
                <a:spcPct val="0"/>
              </a:spcAft>
              <a:defRPr sz="1200" b="1">
                <a:solidFill>
                  <a:schemeClr val="tx2"/>
                </a:solidFill>
                <a:latin typeface="AArial" charset="0"/>
                <a:ea typeface="MS PGothic" panose="020B0600070205080204" pitchFamily="34" charset="-128"/>
              </a:defRPr>
            </a:lvl8pPr>
            <a:lvl9pPr marL="3886200" indent="-228600" algn="ctr" eaLnBrk="0" fontAlgn="base" hangingPunct="0">
              <a:spcBef>
                <a:spcPct val="0"/>
              </a:spcBef>
              <a:spcAft>
                <a:spcPct val="0"/>
              </a:spcAft>
              <a:defRPr sz="1200" b="1">
                <a:solidFill>
                  <a:schemeClr val="tx2"/>
                </a:solidFill>
                <a:latin typeface="AArial" charset="0"/>
                <a:ea typeface="MS PGothic" panose="020B0600070205080204" pitchFamily="34" charset="-128"/>
              </a:defRPr>
            </a:lvl9pPr>
          </a:lstStyle>
          <a:p>
            <a:pPr eaLnBrk="1" hangingPunct="1"/>
            <a:r>
              <a:rPr lang="en-US" altLang="en-US" sz="1800" b="0">
                <a:solidFill>
                  <a:schemeClr val="bg1"/>
                </a:solidFill>
                <a:latin typeface="Arial" panose="020B0604020202020204" pitchFamily="34" charset="0"/>
                <a:cs typeface="Arial" panose="020B0604020202020204" pitchFamily="34" charset="0"/>
              </a:rPr>
              <a:t>Partnerships</a:t>
            </a:r>
          </a:p>
        </p:txBody>
      </p:sp>
      <p:pic>
        <p:nvPicPr>
          <p:cNvPr id="14"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8626"/>
            <a:ext cx="12192001"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AD31FEAF-7AA1-4AD2-BFCC-B75D696F51D0}"/>
              </a:ext>
            </a:extLst>
          </p:cNvPr>
          <p:cNvPicPr>
            <a:picLocks noChangeAspect="1"/>
          </p:cNvPicPr>
          <p:nvPr/>
        </p:nvPicPr>
        <p:blipFill>
          <a:blip r:embed="rId6"/>
          <a:stretch>
            <a:fillRect/>
          </a:stretch>
        </p:blipFill>
        <p:spPr>
          <a:xfrm>
            <a:off x="514025" y="2492552"/>
            <a:ext cx="2139150" cy="1918381"/>
          </a:xfrm>
          <a:prstGeom prst="rect">
            <a:avLst/>
          </a:prstGeom>
        </p:spPr>
      </p:pic>
      <p:pic>
        <p:nvPicPr>
          <p:cNvPr id="7" name="Picture 6">
            <a:extLst>
              <a:ext uri="{FF2B5EF4-FFF2-40B4-BE49-F238E27FC236}">
                <a16:creationId xmlns:a16="http://schemas.microsoft.com/office/drawing/2014/main" id="{821806D6-CD17-4972-A84D-E23DDB43DC79}"/>
              </a:ext>
            </a:extLst>
          </p:cNvPr>
          <p:cNvPicPr>
            <a:picLocks noChangeAspect="1"/>
          </p:cNvPicPr>
          <p:nvPr/>
        </p:nvPicPr>
        <p:blipFill>
          <a:blip r:embed="rId7"/>
          <a:stretch>
            <a:fillRect/>
          </a:stretch>
        </p:blipFill>
        <p:spPr>
          <a:xfrm>
            <a:off x="9852025" y="2607911"/>
            <a:ext cx="1825950" cy="1817640"/>
          </a:xfrm>
          <a:prstGeom prst="rect">
            <a:avLst/>
          </a:prstGeom>
        </p:spPr>
      </p:pic>
      <p:pic>
        <p:nvPicPr>
          <p:cNvPr id="8" name="Picture 7">
            <a:extLst>
              <a:ext uri="{FF2B5EF4-FFF2-40B4-BE49-F238E27FC236}">
                <a16:creationId xmlns:a16="http://schemas.microsoft.com/office/drawing/2014/main" id="{70E85579-7AFF-45EF-957C-A314C77AE619}"/>
              </a:ext>
            </a:extLst>
          </p:cNvPr>
          <p:cNvPicPr>
            <a:picLocks noChangeAspect="1"/>
          </p:cNvPicPr>
          <p:nvPr/>
        </p:nvPicPr>
        <p:blipFill rotWithShape="1">
          <a:blip r:embed="rId8"/>
          <a:srcRect l="6569" r="8119"/>
          <a:stretch/>
        </p:blipFill>
        <p:spPr>
          <a:xfrm>
            <a:off x="7064306" y="2396625"/>
            <a:ext cx="2730341" cy="2240211"/>
          </a:xfrm>
          <a:prstGeom prst="rect">
            <a:avLst/>
          </a:prstGeom>
        </p:spPr>
      </p:pic>
      <p:pic>
        <p:nvPicPr>
          <p:cNvPr id="9" name="Picture 8">
            <a:extLst>
              <a:ext uri="{FF2B5EF4-FFF2-40B4-BE49-F238E27FC236}">
                <a16:creationId xmlns:a16="http://schemas.microsoft.com/office/drawing/2014/main" id="{6239B60A-4FE5-48D9-A414-24C1039CAEF6}"/>
              </a:ext>
            </a:extLst>
          </p:cNvPr>
          <p:cNvPicPr>
            <a:picLocks noChangeAspect="1"/>
          </p:cNvPicPr>
          <p:nvPr/>
        </p:nvPicPr>
        <p:blipFill>
          <a:blip r:embed="rId9"/>
          <a:stretch>
            <a:fillRect/>
          </a:stretch>
        </p:blipFill>
        <p:spPr>
          <a:xfrm>
            <a:off x="8078695" y="5119126"/>
            <a:ext cx="3431905" cy="1036288"/>
          </a:xfrm>
          <a:prstGeom prst="rect">
            <a:avLst/>
          </a:prstGeom>
        </p:spPr>
      </p:pic>
      <p:pic>
        <p:nvPicPr>
          <p:cNvPr id="10" name="Picture 9">
            <a:extLst>
              <a:ext uri="{FF2B5EF4-FFF2-40B4-BE49-F238E27FC236}">
                <a16:creationId xmlns:a16="http://schemas.microsoft.com/office/drawing/2014/main" id="{C4C70B9F-FC4C-4664-9929-60A2D721E1F9}"/>
              </a:ext>
            </a:extLst>
          </p:cNvPr>
          <p:cNvPicPr>
            <a:picLocks noChangeAspect="1"/>
          </p:cNvPicPr>
          <p:nvPr/>
        </p:nvPicPr>
        <p:blipFill>
          <a:blip r:embed="rId10"/>
          <a:stretch>
            <a:fillRect/>
          </a:stretch>
        </p:blipFill>
        <p:spPr>
          <a:xfrm>
            <a:off x="7529988" y="1155536"/>
            <a:ext cx="4147987" cy="1049458"/>
          </a:xfrm>
          <a:prstGeom prst="rect">
            <a:avLst/>
          </a:prstGeom>
        </p:spPr>
      </p:pic>
      <p:pic>
        <p:nvPicPr>
          <p:cNvPr id="2" name="Picture 1">
            <a:extLst>
              <a:ext uri="{FF2B5EF4-FFF2-40B4-BE49-F238E27FC236}">
                <a16:creationId xmlns:a16="http://schemas.microsoft.com/office/drawing/2014/main" id="{EBA26A0E-3E67-4469-9348-122DD09AD1E1}"/>
              </a:ext>
            </a:extLst>
          </p:cNvPr>
          <p:cNvPicPr>
            <a:picLocks noChangeAspect="1"/>
          </p:cNvPicPr>
          <p:nvPr/>
        </p:nvPicPr>
        <p:blipFill>
          <a:blip r:embed="rId11"/>
          <a:stretch>
            <a:fillRect/>
          </a:stretch>
        </p:blipFill>
        <p:spPr>
          <a:xfrm>
            <a:off x="3773294" y="5021808"/>
            <a:ext cx="3820252" cy="1133606"/>
          </a:xfrm>
          <a:prstGeom prst="rect">
            <a:avLst/>
          </a:prstGeom>
        </p:spPr>
      </p:pic>
      <p:pic>
        <p:nvPicPr>
          <p:cNvPr id="4" name="Picture 3" descr="A picture containing headdress&#10;&#10;Description automatically generated">
            <a:extLst>
              <a:ext uri="{FF2B5EF4-FFF2-40B4-BE49-F238E27FC236}">
                <a16:creationId xmlns:a16="http://schemas.microsoft.com/office/drawing/2014/main" id="{8DF6997D-FDBA-4B4B-8703-D09DEC318A1D}"/>
              </a:ext>
            </a:extLst>
          </p:cNvPr>
          <p:cNvPicPr>
            <a:picLocks noChangeAspect="1"/>
          </p:cNvPicPr>
          <p:nvPr/>
        </p:nvPicPr>
        <p:blipFill rotWithShape="1">
          <a:blip r:embed="rId12">
            <a:extLst>
              <a:ext uri="{28A0092B-C50C-407E-A947-70E740481C1C}">
                <a14:useLocalDpi xmlns:a14="http://schemas.microsoft.com/office/drawing/2010/main" val="0"/>
              </a:ext>
            </a:extLst>
          </a:blip>
          <a:srcRect t="-2837" r="-898" b="2837"/>
          <a:stretch/>
        </p:blipFill>
        <p:spPr>
          <a:xfrm>
            <a:off x="4431415" y="2552020"/>
            <a:ext cx="2551722" cy="1918381"/>
          </a:xfrm>
          <a:prstGeom prst="rect">
            <a:avLst/>
          </a:prstGeom>
        </p:spPr>
      </p:pic>
    </p:spTree>
    <p:extLst>
      <p:ext uri="{BB962C8B-B14F-4D97-AF65-F5344CB8AC3E}">
        <p14:creationId xmlns:p14="http://schemas.microsoft.com/office/powerpoint/2010/main" val="1333930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C59236-7F7C-4E1E-AE9C-0101175B1DDF}"/>
              </a:ext>
            </a:extLst>
          </p:cNvPr>
          <p:cNvPicPr>
            <a:picLocks noChangeAspect="1"/>
          </p:cNvPicPr>
          <p:nvPr/>
        </p:nvPicPr>
        <p:blipFill>
          <a:blip r:embed="rId2"/>
          <a:stretch>
            <a:fillRect/>
          </a:stretch>
        </p:blipFill>
        <p:spPr>
          <a:xfrm>
            <a:off x="7616093" y="2887243"/>
            <a:ext cx="2076450" cy="1938291"/>
          </a:xfrm>
          <a:prstGeom prst="rect">
            <a:avLst/>
          </a:prstGeom>
        </p:spPr>
      </p:pic>
      <p:sp>
        <p:nvSpPr>
          <p:cNvPr id="4098" name="TextBox 6"/>
          <p:cNvSpPr txBox="1">
            <a:spLocks noChangeArrowheads="1"/>
          </p:cNvSpPr>
          <p:nvPr/>
        </p:nvSpPr>
        <p:spPr bwMode="auto">
          <a:xfrm>
            <a:off x="8077200" y="163514"/>
            <a:ext cx="2438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2"/>
                </a:solidFill>
                <a:latin typeface="AArial" charset="0"/>
                <a:ea typeface="MS PGothic" panose="020B0600070205080204" pitchFamily="34" charset="-128"/>
              </a:defRPr>
            </a:lvl1pPr>
            <a:lvl2pPr marL="742950" indent="-285750" eaLnBrk="0" hangingPunct="0">
              <a:defRPr sz="1200" b="1">
                <a:solidFill>
                  <a:schemeClr val="tx2"/>
                </a:solidFill>
                <a:latin typeface="AArial" charset="0"/>
                <a:ea typeface="MS PGothic" panose="020B0600070205080204" pitchFamily="34" charset="-128"/>
              </a:defRPr>
            </a:lvl2pPr>
            <a:lvl3pPr marL="1143000" indent="-228600" eaLnBrk="0" hangingPunct="0">
              <a:defRPr sz="1200" b="1">
                <a:solidFill>
                  <a:schemeClr val="tx2"/>
                </a:solidFill>
                <a:latin typeface="AArial" charset="0"/>
                <a:ea typeface="MS PGothic" panose="020B0600070205080204" pitchFamily="34" charset="-128"/>
              </a:defRPr>
            </a:lvl3pPr>
            <a:lvl4pPr marL="1600200" indent="-228600" eaLnBrk="0" hangingPunct="0">
              <a:defRPr sz="1200" b="1">
                <a:solidFill>
                  <a:schemeClr val="tx2"/>
                </a:solidFill>
                <a:latin typeface="AArial" charset="0"/>
                <a:ea typeface="MS PGothic" panose="020B0600070205080204" pitchFamily="34" charset="-128"/>
              </a:defRPr>
            </a:lvl4pPr>
            <a:lvl5pPr marL="2057400" indent="-228600" eaLnBrk="0" hangingPunct="0">
              <a:defRPr sz="1200" b="1">
                <a:solidFill>
                  <a:schemeClr val="tx2"/>
                </a:solidFill>
                <a:latin typeface="AArial" charset="0"/>
                <a:ea typeface="MS PGothic" panose="020B0600070205080204" pitchFamily="34" charset="-128"/>
              </a:defRPr>
            </a:lvl5pPr>
            <a:lvl6pPr marL="2514600" indent="-228600" algn="ctr" eaLnBrk="0" fontAlgn="base" hangingPunct="0">
              <a:spcBef>
                <a:spcPct val="0"/>
              </a:spcBef>
              <a:spcAft>
                <a:spcPct val="0"/>
              </a:spcAft>
              <a:defRPr sz="1200" b="1">
                <a:solidFill>
                  <a:schemeClr val="tx2"/>
                </a:solidFill>
                <a:latin typeface="AArial" charset="0"/>
                <a:ea typeface="MS PGothic" panose="020B0600070205080204" pitchFamily="34" charset="-128"/>
              </a:defRPr>
            </a:lvl6pPr>
            <a:lvl7pPr marL="2971800" indent="-228600" algn="ctr" eaLnBrk="0" fontAlgn="base" hangingPunct="0">
              <a:spcBef>
                <a:spcPct val="0"/>
              </a:spcBef>
              <a:spcAft>
                <a:spcPct val="0"/>
              </a:spcAft>
              <a:defRPr sz="1200" b="1">
                <a:solidFill>
                  <a:schemeClr val="tx2"/>
                </a:solidFill>
                <a:latin typeface="AArial" charset="0"/>
                <a:ea typeface="MS PGothic" panose="020B0600070205080204" pitchFamily="34" charset="-128"/>
              </a:defRPr>
            </a:lvl7pPr>
            <a:lvl8pPr marL="3429000" indent="-228600" algn="ctr" eaLnBrk="0" fontAlgn="base" hangingPunct="0">
              <a:spcBef>
                <a:spcPct val="0"/>
              </a:spcBef>
              <a:spcAft>
                <a:spcPct val="0"/>
              </a:spcAft>
              <a:defRPr sz="1200" b="1">
                <a:solidFill>
                  <a:schemeClr val="tx2"/>
                </a:solidFill>
                <a:latin typeface="AArial" charset="0"/>
                <a:ea typeface="MS PGothic" panose="020B0600070205080204" pitchFamily="34" charset="-128"/>
              </a:defRPr>
            </a:lvl8pPr>
            <a:lvl9pPr marL="3886200" indent="-228600" algn="ctr" eaLnBrk="0" fontAlgn="base" hangingPunct="0">
              <a:spcBef>
                <a:spcPct val="0"/>
              </a:spcBef>
              <a:spcAft>
                <a:spcPct val="0"/>
              </a:spcAft>
              <a:defRPr sz="1200" b="1">
                <a:solidFill>
                  <a:schemeClr val="tx2"/>
                </a:solidFill>
                <a:latin typeface="AArial" charset="0"/>
                <a:ea typeface="MS PGothic" panose="020B0600070205080204" pitchFamily="34" charset="-128"/>
              </a:defRPr>
            </a:lvl9pPr>
          </a:lstStyle>
          <a:p>
            <a:pPr algn="r" eaLnBrk="1" hangingPunct="1"/>
            <a:r>
              <a:rPr lang="en-US" altLang="en-US" sz="1800" b="0">
                <a:solidFill>
                  <a:schemeClr val="bg1"/>
                </a:solidFill>
                <a:latin typeface="Arial" panose="020B0604020202020204" pitchFamily="34" charset="0"/>
                <a:cs typeface="Arial" panose="020B0604020202020204" pitchFamily="34" charset="0"/>
              </a:rPr>
              <a:t>Participating Schools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2852" y="834808"/>
            <a:ext cx="1287896" cy="1287896"/>
          </a:xfrm>
          <a:prstGeom prst="rect">
            <a:avLst/>
          </a:prstGeom>
        </p:spPr>
      </p:pic>
      <p:pic>
        <p:nvPicPr>
          <p:cNvPr id="13"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8626"/>
            <a:ext cx="12192001"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7141" y="5379110"/>
            <a:ext cx="2464818" cy="47625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78528" y="4838411"/>
            <a:ext cx="1150302" cy="1778818"/>
          </a:xfrm>
          <a:prstGeom prst="rect">
            <a:avLst/>
          </a:prstGeom>
        </p:spPr>
      </p:pic>
      <p:sp>
        <p:nvSpPr>
          <p:cNvPr id="10" name="TextBox 9"/>
          <p:cNvSpPr txBox="1"/>
          <p:nvPr/>
        </p:nvSpPr>
        <p:spPr>
          <a:xfrm>
            <a:off x="9213747" y="5287059"/>
            <a:ext cx="2603705" cy="707886"/>
          </a:xfrm>
          <a:prstGeom prst="rect">
            <a:avLst/>
          </a:prstGeom>
          <a:solidFill>
            <a:schemeClr val="accent5">
              <a:lumMod val="50000"/>
            </a:schemeClr>
          </a:solidFill>
          <a:ln>
            <a:solidFill>
              <a:srgbClr val="00B0F0"/>
            </a:solidFill>
          </a:ln>
        </p:spPr>
        <p:txBody>
          <a:bodyPr wrap="square" rtlCol="0">
            <a:spAutoFit/>
          </a:bodyPr>
          <a:lstStyle/>
          <a:p>
            <a:pPr algn="ctr"/>
            <a:r>
              <a:rPr lang="en-US" sz="2000" i="1" dirty="0">
                <a:solidFill>
                  <a:schemeClr val="bg1"/>
                </a:solidFill>
                <a:latin typeface="Arial Narrow" panose="020B0606020202030204" pitchFamily="34" charset="0"/>
              </a:rPr>
              <a:t>Whatcom Community College</a:t>
            </a:r>
          </a:p>
        </p:txBody>
      </p:sp>
      <p:pic>
        <p:nvPicPr>
          <p:cNvPr id="2050" name="Picture 2" descr="LCS Campus Logo District Wide (blu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92664" y="2198091"/>
            <a:ext cx="2171700"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796888" y="2379043"/>
            <a:ext cx="2996333" cy="261610"/>
          </a:xfrm>
          <a:prstGeom prst="rect">
            <a:avLst/>
          </a:prstGeom>
        </p:spPr>
        <p:txBody>
          <a:bodyPr wrap="none">
            <a:spAutoFit/>
          </a:bodyPr>
          <a:lstStyle/>
          <a:p>
            <a:r>
              <a:rPr lang="en-US" sz="1100" dirty="0">
                <a:solidFill>
                  <a:srgbClr val="1F497D"/>
                </a:solidFill>
                <a:latin typeface="Monotype Corsiva" panose="03010101010201010101" pitchFamily="66" charset="0"/>
                <a:ea typeface="Calibri" panose="020F0502020204030204" pitchFamily="34" charset="0"/>
                <a:cs typeface="Times New Roman" panose="02020603050405020304" pitchFamily="18" charset="0"/>
              </a:rPr>
              <a:t>Linking head and heart, home and school, child and God.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826966" y="834808"/>
            <a:ext cx="1884628" cy="1311521"/>
          </a:xfrm>
          <a:prstGeom prst="rect">
            <a:avLst/>
          </a:prstGeom>
        </p:spPr>
      </p:pic>
      <p:sp>
        <p:nvSpPr>
          <p:cNvPr id="14" name="TextBox 13"/>
          <p:cNvSpPr txBox="1"/>
          <p:nvPr/>
        </p:nvSpPr>
        <p:spPr>
          <a:xfrm>
            <a:off x="8687456" y="2138151"/>
            <a:ext cx="2311880" cy="338554"/>
          </a:xfrm>
          <a:prstGeom prst="rect">
            <a:avLst/>
          </a:prstGeom>
          <a:noFill/>
        </p:spPr>
        <p:txBody>
          <a:bodyPr wrap="square" rtlCol="0">
            <a:spAutoFit/>
          </a:bodyPr>
          <a:lstStyle/>
          <a:p>
            <a:r>
              <a:rPr lang="en-US" sz="1600" i="1" dirty="0">
                <a:latin typeface="Arial" panose="020B0604020202020204" pitchFamily="34" charset="0"/>
                <a:cs typeface="Arial" panose="020B0604020202020204" pitchFamily="34" charset="0"/>
              </a:rPr>
              <a:t>Lynden School District</a:t>
            </a:r>
          </a:p>
        </p:txBody>
      </p:sp>
      <p:pic>
        <p:nvPicPr>
          <p:cNvPr id="21" name="Picture 11"/>
          <p:cNvPicPr>
            <a:picLocks/>
          </p:cNvPicPr>
          <p:nvPr/>
        </p:nvPicPr>
        <p:blipFill>
          <a:blip r:embed="rId9">
            <a:extLst>
              <a:ext uri="{28A0092B-C50C-407E-A947-70E740481C1C}">
                <a14:useLocalDpi xmlns:a14="http://schemas.microsoft.com/office/drawing/2010/main" val="0"/>
              </a:ext>
            </a:extLst>
          </a:blip>
          <a:srcRect/>
          <a:stretch>
            <a:fillRect/>
          </a:stretch>
        </p:blipFill>
        <p:spPr bwMode="auto">
          <a:xfrm>
            <a:off x="4524062" y="625651"/>
            <a:ext cx="3143206" cy="279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1FA5F347-AEA0-489A-B17F-1A2D5FA65626}"/>
              </a:ext>
            </a:extLst>
          </p:cNvPr>
          <p:cNvPicPr>
            <a:picLocks noChangeAspect="1"/>
          </p:cNvPicPr>
          <p:nvPr/>
        </p:nvPicPr>
        <p:blipFill>
          <a:blip r:embed="rId10"/>
          <a:stretch>
            <a:fillRect/>
          </a:stretch>
        </p:blipFill>
        <p:spPr>
          <a:xfrm>
            <a:off x="147962" y="3022563"/>
            <a:ext cx="2568923" cy="1712615"/>
          </a:xfrm>
          <a:prstGeom prst="rect">
            <a:avLst/>
          </a:prstGeom>
        </p:spPr>
      </p:pic>
      <p:pic>
        <p:nvPicPr>
          <p:cNvPr id="4" name="Picture 3">
            <a:extLst>
              <a:ext uri="{FF2B5EF4-FFF2-40B4-BE49-F238E27FC236}">
                <a16:creationId xmlns:a16="http://schemas.microsoft.com/office/drawing/2014/main" id="{B1CD7CE6-3E3A-4022-B5E1-06A0E0E2AA0D}"/>
              </a:ext>
            </a:extLst>
          </p:cNvPr>
          <p:cNvPicPr>
            <a:picLocks noChangeAspect="1"/>
          </p:cNvPicPr>
          <p:nvPr/>
        </p:nvPicPr>
        <p:blipFill>
          <a:blip r:embed="rId11"/>
          <a:stretch>
            <a:fillRect/>
          </a:stretch>
        </p:blipFill>
        <p:spPr>
          <a:xfrm>
            <a:off x="9525732" y="2760030"/>
            <a:ext cx="2371725" cy="1924050"/>
          </a:xfrm>
          <a:prstGeom prst="rect">
            <a:avLst/>
          </a:prstGeom>
          <a:ln>
            <a:noFill/>
          </a:ln>
          <a:effectLst>
            <a:softEdge rad="112500"/>
          </a:effectLst>
        </p:spPr>
      </p:pic>
      <p:pic>
        <p:nvPicPr>
          <p:cNvPr id="9" name="Picture 8">
            <a:extLst>
              <a:ext uri="{FF2B5EF4-FFF2-40B4-BE49-F238E27FC236}">
                <a16:creationId xmlns:a16="http://schemas.microsoft.com/office/drawing/2014/main" id="{1FA621FA-DC64-4C50-96F9-8508A8715F02}"/>
              </a:ext>
            </a:extLst>
          </p:cNvPr>
          <p:cNvPicPr>
            <a:picLocks noChangeAspect="1"/>
          </p:cNvPicPr>
          <p:nvPr/>
        </p:nvPicPr>
        <p:blipFill>
          <a:blip r:embed="rId12"/>
          <a:stretch>
            <a:fillRect/>
          </a:stretch>
        </p:blipFill>
        <p:spPr>
          <a:xfrm>
            <a:off x="3015744" y="4838411"/>
            <a:ext cx="1508318" cy="1605182"/>
          </a:xfrm>
          <a:prstGeom prst="rect">
            <a:avLst/>
          </a:prstGeom>
        </p:spPr>
      </p:pic>
      <p:pic>
        <p:nvPicPr>
          <p:cNvPr id="18" name="Picture 17">
            <a:extLst>
              <a:ext uri="{FF2B5EF4-FFF2-40B4-BE49-F238E27FC236}">
                <a16:creationId xmlns:a16="http://schemas.microsoft.com/office/drawing/2014/main" id="{01249E77-95AE-49AE-82FD-81471ECE0D9B}"/>
              </a:ext>
            </a:extLst>
          </p:cNvPr>
          <p:cNvPicPr>
            <a:picLocks noChangeAspect="1"/>
          </p:cNvPicPr>
          <p:nvPr/>
        </p:nvPicPr>
        <p:blipFill>
          <a:blip r:embed="rId13"/>
          <a:stretch>
            <a:fillRect/>
          </a:stretch>
        </p:blipFill>
        <p:spPr>
          <a:xfrm>
            <a:off x="2989467" y="3082889"/>
            <a:ext cx="1596325" cy="1278332"/>
          </a:xfrm>
          <a:prstGeom prst="rect">
            <a:avLst/>
          </a:prstGeom>
        </p:spPr>
      </p:pic>
      <p:pic>
        <p:nvPicPr>
          <p:cNvPr id="5" name="Picture 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070926" y="3207137"/>
            <a:ext cx="2108157" cy="1343469"/>
          </a:xfrm>
          <a:prstGeom prst="rect">
            <a:avLst/>
          </a:prstGeom>
        </p:spPr>
      </p:pic>
      <p:pic>
        <p:nvPicPr>
          <p:cNvPr id="7" name="Picture 6">
            <a:extLst>
              <a:ext uri="{FF2B5EF4-FFF2-40B4-BE49-F238E27FC236}">
                <a16:creationId xmlns:a16="http://schemas.microsoft.com/office/drawing/2014/main" id="{20186B83-BB16-4F86-B09F-C6F49D26724C}"/>
              </a:ext>
            </a:extLst>
          </p:cNvPr>
          <p:cNvPicPr>
            <a:picLocks noChangeAspect="1"/>
          </p:cNvPicPr>
          <p:nvPr/>
        </p:nvPicPr>
        <p:blipFill>
          <a:blip r:embed="rId15"/>
          <a:stretch>
            <a:fillRect/>
          </a:stretch>
        </p:blipFill>
        <p:spPr>
          <a:xfrm>
            <a:off x="5346784" y="4827060"/>
            <a:ext cx="1508318" cy="1508318"/>
          </a:xfrm>
          <a:prstGeom prst="rect">
            <a:avLst/>
          </a:prstGeom>
        </p:spPr>
      </p:pic>
      <p:sp>
        <p:nvSpPr>
          <p:cNvPr id="22" name="TextBox 21">
            <a:extLst>
              <a:ext uri="{FF2B5EF4-FFF2-40B4-BE49-F238E27FC236}">
                <a16:creationId xmlns:a16="http://schemas.microsoft.com/office/drawing/2014/main" id="{E34A91B5-FAE5-4A9F-A3E3-09E69EBF618A}"/>
              </a:ext>
            </a:extLst>
          </p:cNvPr>
          <p:cNvSpPr txBox="1"/>
          <p:nvPr/>
        </p:nvSpPr>
        <p:spPr>
          <a:xfrm>
            <a:off x="5136422" y="6335378"/>
            <a:ext cx="1929745"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Blaine</a:t>
            </a:r>
            <a:r>
              <a:rPr lang="en-US" sz="1600" i="1"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High</a:t>
            </a:r>
            <a:r>
              <a:rPr lang="en-US" sz="1600" i="1"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School</a:t>
            </a:r>
          </a:p>
        </p:txBody>
      </p:sp>
    </p:spTree>
    <p:extLst>
      <p:ext uri="{BB962C8B-B14F-4D97-AF65-F5344CB8AC3E}">
        <p14:creationId xmlns:p14="http://schemas.microsoft.com/office/powerpoint/2010/main" val="230125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2"/>
          <p:cNvSpPr>
            <a:spLocks noGrp="1"/>
          </p:cNvSpPr>
          <p:nvPr>
            <p:ph idx="1"/>
          </p:nvPr>
        </p:nvSpPr>
        <p:spPr>
          <a:xfrm>
            <a:off x="3581400" y="789712"/>
            <a:ext cx="5029200" cy="1752600"/>
          </a:xfrm>
        </p:spPr>
        <p:txBody>
          <a:bodyPr/>
          <a:lstStyle/>
          <a:p>
            <a:pPr marL="0" indent="0" algn="ctr">
              <a:buNone/>
              <a:defRPr/>
            </a:pPr>
            <a:r>
              <a:rPr lang="en-US" i="1" dirty="0">
                <a:solidFill>
                  <a:srgbClr val="C00000"/>
                </a:solidFill>
                <a:latin typeface="Arial Narrow" pitchFamily="34" charset="0"/>
              </a:rPr>
              <a:t>223 Students Were Screened</a:t>
            </a:r>
          </a:p>
          <a:p>
            <a:pPr lvl="1">
              <a:buFont typeface="Arial" pitchFamily="34" charset="0"/>
              <a:buChar char="•"/>
              <a:defRPr/>
            </a:pPr>
            <a:r>
              <a:rPr lang="en-US" dirty="0">
                <a:latin typeface="Arial Narrow" pitchFamily="34" charset="0"/>
              </a:rPr>
              <a:t>107 Female Students</a:t>
            </a:r>
          </a:p>
          <a:p>
            <a:pPr lvl="1">
              <a:buFont typeface="Arial" pitchFamily="34" charset="0"/>
              <a:buChar char="•"/>
              <a:defRPr/>
            </a:pPr>
            <a:r>
              <a:rPr lang="en-US" dirty="0">
                <a:latin typeface="Arial Narrow" pitchFamily="34" charset="0"/>
              </a:rPr>
              <a:t>116 Male Students</a:t>
            </a:r>
          </a:p>
          <a:p>
            <a:pPr>
              <a:defRPr/>
            </a:pPr>
            <a:endParaRPr lang="en-US" dirty="0"/>
          </a:p>
        </p:txBody>
      </p:sp>
      <p:pic>
        <p:nvPicPr>
          <p:cNvPr id="8195" name="Picture 6" descr="http://www.staceyreid.com/news/wp-content/uploads/2012/10/andresr200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14689" y="789712"/>
            <a:ext cx="222250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TextBox 3"/>
          <p:cNvSpPr txBox="1">
            <a:spLocks noChangeArrowheads="1"/>
          </p:cNvSpPr>
          <p:nvPr/>
        </p:nvSpPr>
        <p:spPr bwMode="auto">
          <a:xfrm>
            <a:off x="8153400" y="152400"/>
            <a:ext cx="2438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2"/>
                </a:solidFill>
                <a:latin typeface="AArial" charset="0"/>
                <a:ea typeface="MS PGothic" panose="020B0600070205080204" pitchFamily="34" charset="-128"/>
              </a:defRPr>
            </a:lvl1pPr>
            <a:lvl2pPr marL="742950" indent="-285750" eaLnBrk="0" hangingPunct="0">
              <a:defRPr sz="1200" b="1">
                <a:solidFill>
                  <a:schemeClr val="tx2"/>
                </a:solidFill>
                <a:latin typeface="AArial" charset="0"/>
                <a:ea typeface="MS PGothic" panose="020B0600070205080204" pitchFamily="34" charset="-128"/>
              </a:defRPr>
            </a:lvl2pPr>
            <a:lvl3pPr marL="1143000" indent="-228600" eaLnBrk="0" hangingPunct="0">
              <a:defRPr sz="1200" b="1">
                <a:solidFill>
                  <a:schemeClr val="tx2"/>
                </a:solidFill>
                <a:latin typeface="AArial" charset="0"/>
                <a:ea typeface="MS PGothic" panose="020B0600070205080204" pitchFamily="34" charset="-128"/>
              </a:defRPr>
            </a:lvl3pPr>
            <a:lvl4pPr marL="1600200" indent="-228600" eaLnBrk="0" hangingPunct="0">
              <a:defRPr sz="1200" b="1">
                <a:solidFill>
                  <a:schemeClr val="tx2"/>
                </a:solidFill>
                <a:latin typeface="AArial" charset="0"/>
                <a:ea typeface="MS PGothic" panose="020B0600070205080204" pitchFamily="34" charset="-128"/>
              </a:defRPr>
            </a:lvl4pPr>
            <a:lvl5pPr marL="2057400" indent="-228600" eaLnBrk="0" hangingPunct="0">
              <a:defRPr sz="1200" b="1">
                <a:solidFill>
                  <a:schemeClr val="tx2"/>
                </a:solidFill>
                <a:latin typeface="AArial" charset="0"/>
                <a:ea typeface="MS PGothic" panose="020B0600070205080204" pitchFamily="34" charset="-128"/>
              </a:defRPr>
            </a:lvl5pPr>
            <a:lvl6pPr marL="2514600" indent="-228600" algn="ctr" eaLnBrk="0" fontAlgn="base" hangingPunct="0">
              <a:spcBef>
                <a:spcPct val="0"/>
              </a:spcBef>
              <a:spcAft>
                <a:spcPct val="0"/>
              </a:spcAft>
              <a:defRPr sz="1200" b="1">
                <a:solidFill>
                  <a:schemeClr val="tx2"/>
                </a:solidFill>
                <a:latin typeface="AArial" charset="0"/>
                <a:ea typeface="MS PGothic" panose="020B0600070205080204" pitchFamily="34" charset="-128"/>
              </a:defRPr>
            </a:lvl6pPr>
            <a:lvl7pPr marL="2971800" indent="-228600" algn="ctr" eaLnBrk="0" fontAlgn="base" hangingPunct="0">
              <a:spcBef>
                <a:spcPct val="0"/>
              </a:spcBef>
              <a:spcAft>
                <a:spcPct val="0"/>
              </a:spcAft>
              <a:defRPr sz="1200" b="1">
                <a:solidFill>
                  <a:schemeClr val="tx2"/>
                </a:solidFill>
                <a:latin typeface="AArial" charset="0"/>
                <a:ea typeface="MS PGothic" panose="020B0600070205080204" pitchFamily="34" charset="-128"/>
              </a:defRPr>
            </a:lvl7pPr>
            <a:lvl8pPr marL="3429000" indent="-228600" algn="ctr" eaLnBrk="0" fontAlgn="base" hangingPunct="0">
              <a:spcBef>
                <a:spcPct val="0"/>
              </a:spcBef>
              <a:spcAft>
                <a:spcPct val="0"/>
              </a:spcAft>
              <a:defRPr sz="1200" b="1">
                <a:solidFill>
                  <a:schemeClr val="tx2"/>
                </a:solidFill>
                <a:latin typeface="AArial" charset="0"/>
                <a:ea typeface="MS PGothic" panose="020B0600070205080204" pitchFamily="34" charset="-128"/>
              </a:defRPr>
            </a:lvl8pPr>
            <a:lvl9pPr marL="3886200" indent="-228600" algn="ctr" eaLnBrk="0" fontAlgn="base" hangingPunct="0">
              <a:spcBef>
                <a:spcPct val="0"/>
              </a:spcBef>
              <a:spcAft>
                <a:spcPct val="0"/>
              </a:spcAft>
              <a:defRPr sz="1200" b="1">
                <a:solidFill>
                  <a:schemeClr val="tx2"/>
                </a:solidFill>
                <a:latin typeface="AArial" charset="0"/>
                <a:ea typeface="MS PGothic" panose="020B0600070205080204" pitchFamily="34" charset="-128"/>
              </a:defRPr>
            </a:lvl9pPr>
          </a:lstStyle>
          <a:p>
            <a:pPr eaLnBrk="1" hangingPunct="1"/>
            <a:r>
              <a:rPr lang="en-US" altLang="en-US" sz="2000" b="0">
                <a:solidFill>
                  <a:schemeClr val="bg1"/>
                </a:solidFill>
                <a:latin typeface="Arial Narrow" panose="020B0606020202030204" pitchFamily="34" charset="0"/>
                <a:cs typeface="Arial" panose="020B0604020202020204" pitchFamily="34" charset="0"/>
              </a:rPr>
              <a:t>Statistics &amp; Findings</a:t>
            </a:r>
          </a:p>
        </p:txBody>
      </p:sp>
      <p:sp>
        <p:nvSpPr>
          <p:cNvPr id="2" name="TextBox 1"/>
          <p:cNvSpPr txBox="1"/>
          <p:nvPr/>
        </p:nvSpPr>
        <p:spPr>
          <a:xfrm>
            <a:off x="299049" y="5740882"/>
            <a:ext cx="11593902" cy="64633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solidFill>
              <a:srgbClr val="00B0F0"/>
            </a:solidFill>
          </a:ln>
        </p:spPr>
        <p:txBody>
          <a:bodyPr wrap="square">
            <a:spAutoFit/>
          </a:bodyPr>
          <a:lstStyle/>
          <a:p>
            <a:pPr algn="ctr">
              <a:defRPr/>
            </a:pPr>
            <a:r>
              <a:rPr lang="en-US" i="1" dirty="0"/>
              <a:t>All of The 223 Students Screened Had a Chart Created and The Records of Their Screening Were Entered Into The PeaceHealth St. Joseph Medical Center Electronic Medical Record System </a:t>
            </a:r>
          </a:p>
        </p:txBody>
      </p:sp>
      <p:pic>
        <p:nvPicPr>
          <p:cNvPr id="8"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8626"/>
            <a:ext cx="12192001"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Chart 8">
            <a:extLst>
              <a:ext uri="{FF2B5EF4-FFF2-40B4-BE49-F238E27FC236}">
                <a16:creationId xmlns:a16="http://schemas.microsoft.com/office/drawing/2014/main" id="{E792F601-E82E-48D8-BCE9-6957B8D221BB}"/>
              </a:ext>
            </a:extLst>
          </p:cNvPr>
          <p:cNvGraphicFramePr>
            <a:graphicFrameLocks/>
          </p:cNvGraphicFramePr>
          <p:nvPr>
            <p:extLst>
              <p:ext uri="{D42A27DB-BD31-4B8C-83A1-F6EECF244321}">
                <p14:modId xmlns:p14="http://schemas.microsoft.com/office/powerpoint/2010/main" val="1637034311"/>
              </p:ext>
            </p:extLst>
          </p:nvPr>
        </p:nvGraphicFramePr>
        <p:xfrm>
          <a:off x="1295400" y="2541449"/>
          <a:ext cx="4572000" cy="28575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C4660C03-5B49-488D-B876-FD466D037C39}"/>
              </a:ext>
            </a:extLst>
          </p:cNvPr>
          <p:cNvGraphicFramePr>
            <a:graphicFrameLocks/>
          </p:cNvGraphicFramePr>
          <p:nvPr>
            <p:extLst>
              <p:ext uri="{D42A27DB-BD31-4B8C-83A1-F6EECF244321}">
                <p14:modId xmlns:p14="http://schemas.microsoft.com/office/powerpoint/2010/main" val="2649437713"/>
              </p:ext>
            </p:extLst>
          </p:nvPr>
        </p:nvGraphicFramePr>
        <p:xfrm>
          <a:off x="6324602" y="2541449"/>
          <a:ext cx="4572000" cy="28575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69096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ubtitle 1"/>
          <p:cNvSpPr txBox="1">
            <a:spLocks/>
          </p:cNvSpPr>
          <p:nvPr/>
        </p:nvSpPr>
        <p:spPr bwMode="auto">
          <a:xfrm>
            <a:off x="2424545" y="505032"/>
            <a:ext cx="752301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2"/>
                </a:solidFill>
                <a:latin typeface="AArial" charset="0"/>
                <a:ea typeface="MS PGothic" panose="020B0600070205080204" pitchFamily="34" charset="-128"/>
              </a:defRPr>
            </a:lvl1pPr>
            <a:lvl2pPr marL="742950" indent="-285750" eaLnBrk="0" hangingPunct="0">
              <a:defRPr sz="1200" b="1">
                <a:solidFill>
                  <a:schemeClr val="tx2"/>
                </a:solidFill>
                <a:latin typeface="AArial" charset="0"/>
                <a:ea typeface="MS PGothic" panose="020B0600070205080204" pitchFamily="34" charset="-128"/>
              </a:defRPr>
            </a:lvl2pPr>
            <a:lvl3pPr marL="1143000" indent="-228600" eaLnBrk="0" hangingPunct="0">
              <a:defRPr sz="1200" b="1">
                <a:solidFill>
                  <a:schemeClr val="tx2"/>
                </a:solidFill>
                <a:latin typeface="AArial" charset="0"/>
                <a:ea typeface="MS PGothic" panose="020B0600070205080204" pitchFamily="34" charset="-128"/>
              </a:defRPr>
            </a:lvl3pPr>
            <a:lvl4pPr marL="1600200" indent="-228600" eaLnBrk="0" hangingPunct="0">
              <a:defRPr sz="1200" b="1">
                <a:solidFill>
                  <a:schemeClr val="tx2"/>
                </a:solidFill>
                <a:latin typeface="AArial" charset="0"/>
                <a:ea typeface="MS PGothic" panose="020B0600070205080204" pitchFamily="34" charset="-128"/>
              </a:defRPr>
            </a:lvl4pPr>
            <a:lvl5pPr marL="2057400" indent="-228600" eaLnBrk="0" hangingPunct="0">
              <a:defRPr sz="1200" b="1">
                <a:solidFill>
                  <a:schemeClr val="tx2"/>
                </a:solidFill>
                <a:latin typeface="AArial" charset="0"/>
                <a:ea typeface="MS PGothic" panose="020B0600070205080204" pitchFamily="34" charset="-128"/>
              </a:defRPr>
            </a:lvl5pPr>
            <a:lvl6pPr marL="2514600" indent="-228600" algn="ctr" eaLnBrk="0" fontAlgn="base" hangingPunct="0">
              <a:spcBef>
                <a:spcPct val="0"/>
              </a:spcBef>
              <a:spcAft>
                <a:spcPct val="0"/>
              </a:spcAft>
              <a:defRPr sz="1200" b="1">
                <a:solidFill>
                  <a:schemeClr val="tx2"/>
                </a:solidFill>
                <a:latin typeface="AArial" charset="0"/>
                <a:ea typeface="MS PGothic" panose="020B0600070205080204" pitchFamily="34" charset="-128"/>
              </a:defRPr>
            </a:lvl6pPr>
            <a:lvl7pPr marL="2971800" indent="-228600" algn="ctr" eaLnBrk="0" fontAlgn="base" hangingPunct="0">
              <a:spcBef>
                <a:spcPct val="0"/>
              </a:spcBef>
              <a:spcAft>
                <a:spcPct val="0"/>
              </a:spcAft>
              <a:defRPr sz="1200" b="1">
                <a:solidFill>
                  <a:schemeClr val="tx2"/>
                </a:solidFill>
                <a:latin typeface="AArial" charset="0"/>
                <a:ea typeface="MS PGothic" panose="020B0600070205080204" pitchFamily="34" charset="-128"/>
              </a:defRPr>
            </a:lvl7pPr>
            <a:lvl8pPr marL="3429000" indent="-228600" algn="ctr" eaLnBrk="0" fontAlgn="base" hangingPunct="0">
              <a:spcBef>
                <a:spcPct val="0"/>
              </a:spcBef>
              <a:spcAft>
                <a:spcPct val="0"/>
              </a:spcAft>
              <a:defRPr sz="1200" b="1">
                <a:solidFill>
                  <a:schemeClr val="tx2"/>
                </a:solidFill>
                <a:latin typeface="AArial" charset="0"/>
                <a:ea typeface="MS PGothic" panose="020B0600070205080204" pitchFamily="34" charset="-128"/>
              </a:defRPr>
            </a:lvl8pPr>
            <a:lvl9pPr marL="3886200" indent="-228600" algn="ctr" eaLnBrk="0" fontAlgn="base" hangingPunct="0">
              <a:spcBef>
                <a:spcPct val="0"/>
              </a:spcBef>
              <a:spcAft>
                <a:spcPct val="0"/>
              </a:spcAft>
              <a:defRPr sz="1200" b="1">
                <a:solidFill>
                  <a:schemeClr val="tx2"/>
                </a:solidFill>
                <a:latin typeface="AArial" charset="0"/>
                <a:ea typeface="MS PGothic" panose="020B0600070205080204" pitchFamily="34" charset="-128"/>
              </a:defRPr>
            </a:lvl9pPr>
          </a:lstStyle>
          <a:p>
            <a:pPr algn="ctr">
              <a:lnSpc>
                <a:spcPct val="120000"/>
              </a:lnSpc>
              <a:spcBef>
                <a:spcPct val="20000"/>
              </a:spcBef>
            </a:pPr>
            <a:r>
              <a:rPr lang="en-US" altLang="en-US" sz="2800" b="0" u="sng" dirty="0">
                <a:solidFill>
                  <a:schemeClr val="tx1"/>
                </a:solidFill>
                <a:latin typeface="Arial" panose="020B0604020202020204" pitchFamily="34" charset="0"/>
                <a:cs typeface="Arial" panose="020B0604020202020204" pitchFamily="34" charset="0"/>
              </a:rPr>
              <a:t>Screening Stations &amp; Medical Staff Volunteers</a:t>
            </a:r>
          </a:p>
        </p:txBody>
      </p:sp>
      <p:sp>
        <p:nvSpPr>
          <p:cNvPr id="7171" name="TextBox 2"/>
          <p:cNvSpPr txBox="1">
            <a:spLocks noChangeArrowheads="1"/>
          </p:cNvSpPr>
          <p:nvPr/>
        </p:nvSpPr>
        <p:spPr bwMode="auto">
          <a:xfrm>
            <a:off x="568625" y="1723538"/>
            <a:ext cx="5257800" cy="24923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200" b="1">
                <a:solidFill>
                  <a:schemeClr val="tx2"/>
                </a:solidFill>
                <a:latin typeface="AArial" charset="0"/>
                <a:ea typeface="MS PGothic" panose="020B0600070205080204" pitchFamily="34" charset="-128"/>
              </a:defRPr>
            </a:lvl1pPr>
            <a:lvl2pPr marL="742950" indent="-285750" eaLnBrk="0" hangingPunct="0">
              <a:defRPr sz="1200" b="1">
                <a:solidFill>
                  <a:schemeClr val="tx2"/>
                </a:solidFill>
                <a:latin typeface="AArial" charset="0"/>
                <a:ea typeface="MS PGothic" panose="020B0600070205080204" pitchFamily="34" charset="-128"/>
              </a:defRPr>
            </a:lvl2pPr>
            <a:lvl3pPr marL="1143000" indent="-228600" eaLnBrk="0" hangingPunct="0">
              <a:defRPr sz="1200" b="1">
                <a:solidFill>
                  <a:schemeClr val="tx2"/>
                </a:solidFill>
                <a:latin typeface="AArial" charset="0"/>
                <a:ea typeface="MS PGothic" panose="020B0600070205080204" pitchFamily="34" charset="-128"/>
              </a:defRPr>
            </a:lvl3pPr>
            <a:lvl4pPr marL="1600200" indent="-228600" eaLnBrk="0" hangingPunct="0">
              <a:defRPr sz="1200" b="1">
                <a:solidFill>
                  <a:schemeClr val="tx2"/>
                </a:solidFill>
                <a:latin typeface="AArial" charset="0"/>
                <a:ea typeface="MS PGothic" panose="020B0600070205080204" pitchFamily="34" charset="-128"/>
              </a:defRPr>
            </a:lvl4pPr>
            <a:lvl5pPr marL="2057400" indent="-228600" eaLnBrk="0" hangingPunct="0">
              <a:defRPr sz="1200" b="1">
                <a:solidFill>
                  <a:schemeClr val="tx2"/>
                </a:solidFill>
                <a:latin typeface="AArial" charset="0"/>
                <a:ea typeface="MS PGothic" panose="020B0600070205080204" pitchFamily="34" charset="-128"/>
              </a:defRPr>
            </a:lvl5pPr>
            <a:lvl6pPr marL="2514600" indent="-228600" algn="ctr" eaLnBrk="0" fontAlgn="base" hangingPunct="0">
              <a:spcBef>
                <a:spcPct val="0"/>
              </a:spcBef>
              <a:spcAft>
                <a:spcPct val="0"/>
              </a:spcAft>
              <a:defRPr sz="1200" b="1">
                <a:solidFill>
                  <a:schemeClr val="tx2"/>
                </a:solidFill>
                <a:latin typeface="AArial" charset="0"/>
                <a:ea typeface="MS PGothic" panose="020B0600070205080204" pitchFamily="34" charset="-128"/>
              </a:defRPr>
            </a:lvl6pPr>
            <a:lvl7pPr marL="2971800" indent="-228600" algn="ctr" eaLnBrk="0" fontAlgn="base" hangingPunct="0">
              <a:spcBef>
                <a:spcPct val="0"/>
              </a:spcBef>
              <a:spcAft>
                <a:spcPct val="0"/>
              </a:spcAft>
              <a:defRPr sz="1200" b="1">
                <a:solidFill>
                  <a:schemeClr val="tx2"/>
                </a:solidFill>
                <a:latin typeface="AArial" charset="0"/>
                <a:ea typeface="MS PGothic" panose="020B0600070205080204" pitchFamily="34" charset="-128"/>
              </a:defRPr>
            </a:lvl7pPr>
            <a:lvl8pPr marL="3429000" indent="-228600" algn="ctr" eaLnBrk="0" fontAlgn="base" hangingPunct="0">
              <a:spcBef>
                <a:spcPct val="0"/>
              </a:spcBef>
              <a:spcAft>
                <a:spcPct val="0"/>
              </a:spcAft>
              <a:defRPr sz="1200" b="1">
                <a:solidFill>
                  <a:schemeClr val="tx2"/>
                </a:solidFill>
                <a:latin typeface="AArial" charset="0"/>
                <a:ea typeface="MS PGothic" panose="020B0600070205080204" pitchFamily="34" charset="-128"/>
              </a:defRPr>
            </a:lvl8pPr>
            <a:lvl9pPr marL="3886200" indent="-228600" algn="ctr" eaLnBrk="0" fontAlgn="base" hangingPunct="0">
              <a:spcBef>
                <a:spcPct val="0"/>
              </a:spcBef>
              <a:spcAft>
                <a:spcPct val="0"/>
              </a:spcAft>
              <a:defRPr sz="1200" b="1">
                <a:solidFill>
                  <a:schemeClr val="tx2"/>
                </a:solidFill>
                <a:latin typeface="AArial" charset="0"/>
                <a:ea typeface="MS PGothic" panose="020B0600070205080204" pitchFamily="34" charset="-128"/>
              </a:defRPr>
            </a:lvl9pPr>
          </a:lstStyle>
          <a:p>
            <a:pPr algn="l" eaLnBrk="1" hangingPunct="1"/>
            <a:r>
              <a:rPr lang="en-US" altLang="en-US" sz="1800" i="1" dirty="0">
                <a:latin typeface="Arial Narrow" panose="020B0606020202030204" pitchFamily="34" charset="0"/>
              </a:rPr>
              <a:t>Registration</a:t>
            </a:r>
          </a:p>
          <a:p>
            <a:pPr algn="l" eaLnBrk="1" hangingPunct="1"/>
            <a:r>
              <a:rPr lang="en-US" altLang="en-US" sz="1800" b="0" dirty="0">
                <a:latin typeface="Arial Narrow" panose="020B0606020202030204" pitchFamily="34" charset="0"/>
              </a:rPr>
              <a:t>Station # 1 – Height &amp; Weight</a:t>
            </a:r>
          </a:p>
          <a:p>
            <a:pPr eaLnBrk="1" hangingPunct="1"/>
            <a:r>
              <a:rPr lang="en-US" altLang="en-US" sz="1800" b="0" dirty="0">
                <a:latin typeface="Arial Narrow" panose="020B0606020202030204" pitchFamily="34" charset="0"/>
              </a:rPr>
              <a:t>Station # 2 – Blood Pressure &amp; Pulse</a:t>
            </a:r>
          </a:p>
          <a:p>
            <a:pPr algn="l" eaLnBrk="1" hangingPunct="1"/>
            <a:r>
              <a:rPr lang="en-US" altLang="en-US" sz="1800" b="0" dirty="0">
                <a:latin typeface="Arial Narrow" panose="020B0606020202030204" pitchFamily="34" charset="0"/>
              </a:rPr>
              <a:t>Station # 3 – 12 Lead EKG</a:t>
            </a:r>
          </a:p>
          <a:p>
            <a:pPr algn="l" eaLnBrk="1" hangingPunct="1"/>
            <a:r>
              <a:rPr lang="en-US" altLang="en-US" sz="1800" b="0" dirty="0">
                <a:latin typeface="Arial Narrow" panose="020B0606020202030204" pitchFamily="34" charset="0"/>
              </a:rPr>
              <a:t>Station # 4 – CPR (Chest Compressions) &amp; AED Use</a:t>
            </a:r>
          </a:p>
          <a:p>
            <a:pPr algn="l" eaLnBrk="1" hangingPunct="1"/>
            <a:r>
              <a:rPr lang="en-US" altLang="en-US" sz="1800" b="0" dirty="0">
                <a:latin typeface="Arial Narrow" panose="020B0606020202030204" pitchFamily="34" charset="0"/>
              </a:rPr>
              <a:t>Station # 5 – Physician Evaluation</a:t>
            </a:r>
          </a:p>
          <a:p>
            <a:pPr algn="l" eaLnBrk="1" hangingPunct="1"/>
            <a:r>
              <a:rPr lang="en-US" altLang="en-US" sz="1800" b="0" dirty="0">
                <a:latin typeface="Arial Narrow" panose="020B0606020202030204" pitchFamily="34" charset="0"/>
              </a:rPr>
              <a:t>Station # 6 – Echocardiography (If Indicated)</a:t>
            </a:r>
          </a:p>
          <a:p>
            <a:pPr algn="l" eaLnBrk="1" hangingPunct="1"/>
            <a:r>
              <a:rPr lang="en-US" altLang="en-US" sz="1800" i="1" dirty="0">
                <a:latin typeface="Arial Narrow" panose="020B0606020202030204" pitchFamily="34" charset="0"/>
              </a:rPr>
              <a:t>Check Out</a:t>
            </a:r>
          </a:p>
          <a:p>
            <a:pPr algn="l" eaLnBrk="1" hangingPunct="1"/>
            <a:endParaRPr lang="en-US" altLang="en-US" b="0" dirty="0"/>
          </a:p>
        </p:txBody>
      </p:sp>
      <p:sp>
        <p:nvSpPr>
          <p:cNvPr id="7175" name="TextBox 6"/>
          <p:cNvSpPr txBox="1">
            <a:spLocks noChangeArrowheads="1"/>
          </p:cNvSpPr>
          <p:nvPr/>
        </p:nvSpPr>
        <p:spPr bwMode="auto">
          <a:xfrm>
            <a:off x="8153400" y="152400"/>
            <a:ext cx="243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2"/>
                </a:solidFill>
                <a:latin typeface="AArial" charset="0"/>
                <a:ea typeface="MS PGothic" panose="020B0600070205080204" pitchFamily="34" charset="-128"/>
              </a:defRPr>
            </a:lvl1pPr>
            <a:lvl2pPr marL="742950" indent="-285750" eaLnBrk="0" hangingPunct="0">
              <a:defRPr sz="1200" b="1">
                <a:solidFill>
                  <a:schemeClr val="tx2"/>
                </a:solidFill>
                <a:latin typeface="AArial" charset="0"/>
                <a:ea typeface="MS PGothic" panose="020B0600070205080204" pitchFamily="34" charset="-128"/>
              </a:defRPr>
            </a:lvl2pPr>
            <a:lvl3pPr marL="1143000" indent="-228600" eaLnBrk="0" hangingPunct="0">
              <a:defRPr sz="1200" b="1">
                <a:solidFill>
                  <a:schemeClr val="tx2"/>
                </a:solidFill>
                <a:latin typeface="AArial" charset="0"/>
                <a:ea typeface="MS PGothic" panose="020B0600070205080204" pitchFamily="34" charset="-128"/>
              </a:defRPr>
            </a:lvl3pPr>
            <a:lvl4pPr marL="1600200" indent="-228600" eaLnBrk="0" hangingPunct="0">
              <a:defRPr sz="1200" b="1">
                <a:solidFill>
                  <a:schemeClr val="tx2"/>
                </a:solidFill>
                <a:latin typeface="AArial" charset="0"/>
                <a:ea typeface="MS PGothic" panose="020B0600070205080204" pitchFamily="34" charset="-128"/>
              </a:defRPr>
            </a:lvl4pPr>
            <a:lvl5pPr marL="2057400" indent="-228600" eaLnBrk="0" hangingPunct="0">
              <a:defRPr sz="1200" b="1">
                <a:solidFill>
                  <a:schemeClr val="tx2"/>
                </a:solidFill>
                <a:latin typeface="AArial" charset="0"/>
                <a:ea typeface="MS PGothic" panose="020B0600070205080204" pitchFamily="34" charset="-128"/>
              </a:defRPr>
            </a:lvl5pPr>
            <a:lvl6pPr marL="2514600" indent="-228600" algn="ctr" eaLnBrk="0" fontAlgn="base" hangingPunct="0">
              <a:spcBef>
                <a:spcPct val="0"/>
              </a:spcBef>
              <a:spcAft>
                <a:spcPct val="0"/>
              </a:spcAft>
              <a:defRPr sz="1200" b="1">
                <a:solidFill>
                  <a:schemeClr val="tx2"/>
                </a:solidFill>
                <a:latin typeface="AArial" charset="0"/>
                <a:ea typeface="MS PGothic" panose="020B0600070205080204" pitchFamily="34" charset="-128"/>
              </a:defRPr>
            </a:lvl6pPr>
            <a:lvl7pPr marL="2971800" indent="-228600" algn="ctr" eaLnBrk="0" fontAlgn="base" hangingPunct="0">
              <a:spcBef>
                <a:spcPct val="0"/>
              </a:spcBef>
              <a:spcAft>
                <a:spcPct val="0"/>
              </a:spcAft>
              <a:defRPr sz="1200" b="1">
                <a:solidFill>
                  <a:schemeClr val="tx2"/>
                </a:solidFill>
                <a:latin typeface="AArial" charset="0"/>
                <a:ea typeface="MS PGothic" panose="020B0600070205080204" pitchFamily="34" charset="-128"/>
              </a:defRPr>
            </a:lvl7pPr>
            <a:lvl8pPr marL="3429000" indent="-228600" algn="ctr" eaLnBrk="0" fontAlgn="base" hangingPunct="0">
              <a:spcBef>
                <a:spcPct val="0"/>
              </a:spcBef>
              <a:spcAft>
                <a:spcPct val="0"/>
              </a:spcAft>
              <a:defRPr sz="1200" b="1">
                <a:solidFill>
                  <a:schemeClr val="tx2"/>
                </a:solidFill>
                <a:latin typeface="AArial" charset="0"/>
                <a:ea typeface="MS PGothic" panose="020B0600070205080204" pitchFamily="34" charset="-128"/>
              </a:defRPr>
            </a:lvl8pPr>
            <a:lvl9pPr marL="3886200" indent="-228600" algn="ctr" eaLnBrk="0" fontAlgn="base" hangingPunct="0">
              <a:spcBef>
                <a:spcPct val="0"/>
              </a:spcBef>
              <a:spcAft>
                <a:spcPct val="0"/>
              </a:spcAft>
              <a:defRPr sz="1200" b="1">
                <a:solidFill>
                  <a:schemeClr val="tx2"/>
                </a:solidFill>
                <a:latin typeface="AArial" charset="0"/>
                <a:ea typeface="MS PGothic" panose="020B0600070205080204" pitchFamily="34" charset="-128"/>
              </a:defRPr>
            </a:lvl9pPr>
          </a:lstStyle>
          <a:p>
            <a:pPr eaLnBrk="1" hangingPunct="1"/>
            <a:r>
              <a:rPr lang="en-US" altLang="en-US" sz="1800" b="0">
                <a:solidFill>
                  <a:schemeClr val="bg1"/>
                </a:solidFill>
                <a:latin typeface="Arial" panose="020B0604020202020204" pitchFamily="34" charset="0"/>
                <a:cs typeface="Arial" panose="020B0604020202020204" pitchFamily="34" charset="0"/>
              </a:rPr>
              <a:t>Screening Stations</a:t>
            </a:r>
          </a:p>
        </p:txBody>
      </p:sp>
      <p:pic>
        <p:nvPicPr>
          <p:cNvPr id="14"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8626"/>
            <a:ext cx="12192001"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2"/>
          <p:cNvSpPr txBox="1">
            <a:spLocks noChangeArrowheads="1"/>
          </p:cNvSpPr>
          <p:nvPr/>
        </p:nvSpPr>
        <p:spPr bwMode="auto">
          <a:xfrm>
            <a:off x="6186054" y="1723538"/>
            <a:ext cx="5257800" cy="120032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200" b="1">
                <a:solidFill>
                  <a:schemeClr val="tx2"/>
                </a:solidFill>
                <a:latin typeface="AArial" charset="0"/>
                <a:ea typeface="MS PGothic" panose="020B0600070205080204" pitchFamily="34" charset="-128"/>
              </a:defRPr>
            </a:lvl1pPr>
            <a:lvl2pPr marL="742950" indent="-285750" eaLnBrk="0" hangingPunct="0">
              <a:defRPr sz="1200" b="1">
                <a:solidFill>
                  <a:schemeClr val="tx2"/>
                </a:solidFill>
                <a:latin typeface="AArial" charset="0"/>
                <a:ea typeface="MS PGothic" panose="020B0600070205080204" pitchFamily="34" charset="-128"/>
              </a:defRPr>
            </a:lvl2pPr>
            <a:lvl3pPr marL="1143000" indent="-228600" eaLnBrk="0" hangingPunct="0">
              <a:defRPr sz="1200" b="1">
                <a:solidFill>
                  <a:schemeClr val="tx2"/>
                </a:solidFill>
                <a:latin typeface="AArial" charset="0"/>
                <a:ea typeface="MS PGothic" panose="020B0600070205080204" pitchFamily="34" charset="-128"/>
              </a:defRPr>
            </a:lvl3pPr>
            <a:lvl4pPr marL="1600200" indent="-228600" eaLnBrk="0" hangingPunct="0">
              <a:defRPr sz="1200" b="1">
                <a:solidFill>
                  <a:schemeClr val="tx2"/>
                </a:solidFill>
                <a:latin typeface="AArial" charset="0"/>
                <a:ea typeface="MS PGothic" panose="020B0600070205080204" pitchFamily="34" charset="-128"/>
              </a:defRPr>
            </a:lvl4pPr>
            <a:lvl5pPr marL="2057400" indent="-228600" eaLnBrk="0" hangingPunct="0">
              <a:defRPr sz="1200" b="1">
                <a:solidFill>
                  <a:schemeClr val="tx2"/>
                </a:solidFill>
                <a:latin typeface="AArial" charset="0"/>
                <a:ea typeface="MS PGothic" panose="020B0600070205080204" pitchFamily="34" charset="-128"/>
              </a:defRPr>
            </a:lvl5pPr>
            <a:lvl6pPr marL="2514600" indent="-228600" algn="ctr" eaLnBrk="0" fontAlgn="base" hangingPunct="0">
              <a:spcBef>
                <a:spcPct val="0"/>
              </a:spcBef>
              <a:spcAft>
                <a:spcPct val="0"/>
              </a:spcAft>
              <a:defRPr sz="1200" b="1">
                <a:solidFill>
                  <a:schemeClr val="tx2"/>
                </a:solidFill>
                <a:latin typeface="AArial" charset="0"/>
                <a:ea typeface="MS PGothic" panose="020B0600070205080204" pitchFamily="34" charset="-128"/>
              </a:defRPr>
            </a:lvl6pPr>
            <a:lvl7pPr marL="2971800" indent="-228600" algn="ctr" eaLnBrk="0" fontAlgn="base" hangingPunct="0">
              <a:spcBef>
                <a:spcPct val="0"/>
              </a:spcBef>
              <a:spcAft>
                <a:spcPct val="0"/>
              </a:spcAft>
              <a:defRPr sz="1200" b="1">
                <a:solidFill>
                  <a:schemeClr val="tx2"/>
                </a:solidFill>
                <a:latin typeface="AArial" charset="0"/>
                <a:ea typeface="MS PGothic" panose="020B0600070205080204" pitchFamily="34" charset="-128"/>
              </a:defRPr>
            </a:lvl7pPr>
            <a:lvl8pPr marL="3429000" indent="-228600" algn="ctr" eaLnBrk="0" fontAlgn="base" hangingPunct="0">
              <a:spcBef>
                <a:spcPct val="0"/>
              </a:spcBef>
              <a:spcAft>
                <a:spcPct val="0"/>
              </a:spcAft>
              <a:defRPr sz="1200" b="1">
                <a:solidFill>
                  <a:schemeClr val="tx2"/>
                </a:solidFill>
                <a:latin typeface="AArial" charset="0"/>
                <a:ea typeface="MS PGothic" panose="020B0600070205080204" pitchFamily="34" charset="-128"/>
              </a:defRPr>
            </a:lvl8pPr>
            <a:lvl9pPr marL="3886200" indent="-228600" algn="ctr" eaLnBrk="0" fontAlgn="base" hangingPunct="0">
              <a:spcBef>
                <a:spcPct val="0"/>
              </a:spcBef>
              <a:spcAft>
                <a:spcPct val="0"/>
              </a:spcAft>
              <a:defRPr sz="1200" b="1">
                <a:solidFill>
                  <a:schemeClr val="tx2"/>
                </a:solidFill>
                <a:latin typeface="AArial" charset="0"/>
                <a:ea typeface="MS PGothic" panose="020B0600070205080204" pitchFamily="34" charset="-128"/>
              </a:defRPr>
            </a:lvl9pPr>
          </a:lstStyle>
          <a:p>
            <a:pPr algn="l" eaLnBrk="1" hangingPunct="1"/>
            <a:r>
              <a:rPr lang="en-US" altLang="en-US" sz="1800" i="1" dirty="0">
                <a:latin typeface="Arial Narrow" panose="020B0606020202030204" pitchFamily="34" charset="0"/>
              </a:rPr>
              <a:t>Dr. Mark Daniels – Physician Lead</a:t>
            </a:r>
          </a:p>
          <a:p>
            <a:pPr algn="l" eaLnBrk="1" hangingPunct="1"/>
            <a:r>
              <a:rPr lang="en-US" altLang="en-US" sz="1800" b="0" dirty="0">
                <a:latin typeface="Arial Narrow" panose="020B0606020202030204" pitchFamily="34" charset="0"/>
              </a:rPr>
              <a:t>Nickie Snyder, NP</a:t>
            </a:r>
          </a:p>
          <a:p>
            <a:pPr eaLnBrk="1" hangingPunct="1"/>
            <a:r>
              <a:rPr lang="en-US" altLang="en-US" sz="1800" b="0" dirty="0">
                <a:latin typeface="Arial Narrow" panose="020B0606020202030204" pitchFamily="34" charset="0"/>
              </a:rPr>
              <a:t>Dr. Susan Kranzpiller </a:t>
            </a:r>
          </a:p>
          <a:p>
            <a:pPr algn="l" eaLnBrk="1" hangingPunct="1"/>
            <a:r>
              <a:rPr lang="en-US" altLang="en-US" sz="1800" b="0" dirty="0">
                <a:latin typeface="Arial Narrow" panose="020B0606020202030204" pitchFamily="34" charset="0"/>
              </a:rPr>
              <a:t>Dr. Rachel Lum Ho </a:t>
            </a:r>
            <a:endParaRPr lang="en-US" altLang="en-US" b="0" dirty="0"/>
          </a:p>
        </p:txBody>
      </p:sp>
      <p:pic>
        <p:nvPicPr>
          <p:cNvPr id="15" name="Picture 14">
            <a:extLst>
              <a:ext uri="{FF2B5EF4-FFF2-40B4-BE49-F238E27FC236}">
                <a16:creationId xmlns:a16="http://schemas.microsoft.com/office/drawing/2014/main" id="{642E6464-AAC4-4F82-928B-79261A4263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9014" y="3429000"/>
            <a:ext cx="2020782" cy="13471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a:extLst>
              <a:ext uri="{FF2B5EF4-FFF2-40B4-BE49-F238E27FC236}">
                <a16:creationId xmlns:a16="http://schemas.microsoft.com/office/drawing/2014/main" id="{8A77EB72-40C6-4563-A2A6-238CA314E5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9381" y="5190716"/>
            <a:ext cx="2110999" cy="14073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a:extLst>
              <a:ext uri="{FF2B5EF4-FFF2-40B4-BE49-F238E27FC236}">
                <a16:creationId xmlns:a16="http://schemas.microsoft.com/office/drawing/2014/main" id="{0982078A-A131-4D16-BF8C-0422B754BC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9126" y="5176660"/>
            <a:ext cx="2153166" cy="14354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a:extLst>
              <a:ext uri="{FF2B5EF4-FFF2-40B4-BE49-F238E27FC236}">
                <a16:creationId xmlns:a16="http://schemas.microsoft.com/office/drawing/2014/main" id="{29E905E7-CF84-4CA6-BA80-A12C12C1FA4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12578" y="3126215"/>
            <a:ext cx="1232063" cy="184809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2" descr="A group of people sitting at a table&#10;&#10;Description automatically generated">
            <a:extLst>
              <a:ext uri="{FF2B5EF4-FFF2-40B4-BE49-F238E27FC236}">
                <a16:creationId xmlns:a16="http://schemas.microsoft.com/office/drawing/2014/main" id="{B171743D-E077-4866-80BA-13E2CC238FF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35234" y="3429000"/>
            <a:ext cx="2110998" cy="14073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descr="A person sitting at a table&#10;&#10;Description automatically generated">
            <a:extLst>
              <a:ext uri="{FF2B5EF4-FFF2-40B4-BE49-F238E27FC236}">
                <a16:creationId xmlns:a16="http://schemas.microsoft.com/office/drawing/2014/main" id="{14AB1163-9617-4367-BF98-9D81F004955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17469" y="5153918"/>
            <a:ext cx="2110998" cy="14073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descr="A large room&#10;&#10;Description automatically generated">
            <a:extLst>
              <a:ext uri="{FF2B5EF4-FFF2-40B4-BE49-F238E27FC236}">
                <a16:creationId xmlns:a16="http://schemas.microsoft.com/office/drawing/2014/main" id="{8EB30121-7A16-432D-A742-71FF9225DDA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5556" y="5153918"/>
            <a:ext cx="2110998" cy="14073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Picture 12" descr="A person standing in front of a table&#10;&#10;Description automatically generated">
            <a:extLst>
              <a:ext uri="{FF2B5EF4-FFF2-40B4-BE49-F238E27FC236}">
                <a16:creationId xmlns:a16="http://schemas.microsoft.com/office/drawing/2014/main" id="{E4C38AF7-5A25-4B8A-BA21-14227650D4D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633643" y="5153918"/>
            <a:ext cx="2110998" cy="14073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048034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2" descr="3d human characters sports : The orange character runs away from the white character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2031" y="4751820"/>
            <a:ext cx="2943225" cy="1990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TextBox 3"/>
          <p:cNvSpPr txBox="1">
            <a:spLocks noChangeArrowheads="1"/>
          </p:cNvSpPr>
          <p:nvPr/>
        </p:nvSpPr>
        <p:spPr bwMode="auto">
          <a:xfrm>
            <a:off x="8153400" y="152400"/>
            <a:ext cx="2438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2"/>
                </a:solidFill>
                <a:latin typeface="AArial" charset="0"/>
                <a:ea typeface="MS PGothic" panose="020B0600070205080204" pitchFamily="34" charset="-128"/>
              </a:defRPr>
            </a:lvl1pPr>
            <a:lvl2pPr marL="742950" indent="-285750" eaLnBrk="0" hangingPunct="0">
              <a:defRPr sz="1200" b="1">
                <a:solidFill>
                  <a:schemeClr val="tx2"/>
                </a:solidFill>
                <a:latin typeface="AArial" charset="0"/>
                <a:ea typeface="MS PGothic" panose="020B0600070205080204" pitchFamily="34" charset="-128"/>
              </a:defRPr>
            </a:lvl2pPr>
            <a:lvl3pPr marL="1143000" indent="-228600" eaLnBrk="0" hangingPunct="0">
              <a:defRPr sz="1200" b="1">
                <a:solidFill>
                  <a:schemeClr val="tx2"/>
                </a:solidFill>
                <a:latin typeface="AArial" charset="0"/>
                <a:ea typeface="MS PGothic" panose="020B0600070205080204" pitchFamily="34" charset="-128"/>
              </a:defRPr>
            </a:lvl3pPr>
            <a:lvl4pPr marL="1600200" indent="-228600" eaLnBrk="0" hangingPunct="0">
              <a:defRPr sz="1200" b="1">
                <a:solidFill>
                  <a:schemeClr val="tx2"/>
                </a:solidFill>
                <a:latin typeface="AArial" charset="0"/>
                <a:ea typeface="MS PGothic" panose="020B0600070205080204" pitchFamily="34" charset="-128"/>
              </a:defRPr>
            </a:lvl4pPr>
            <a:lvl5pPr marL="2057400" indent="-228600" eaLnBrk="0" hangingPunct="0">
              <a:defRPr sz="1200" b="1">
                <a:solidFill>
                  <a:schemeClr val="tx2"/>
                </a:solidFill>
                <a:latin typeface="AArial" charset="0"/>
                <a:ea typeface="MS PGothic" panose="020B0600070205080204" pitchFamily="34" charset="-128"/>
              </a:defRPr>
            </a:lvl5pPr>
            <a:lvl6pPr marL="2514600" indent="-228600" algn="ctr" eaLnBrk="0" fontAlgn="base" hangingPunct="0">
              <a:spcBef>
                <a:spcPct val="0"/>
              </a:spcBef>
              <a:spcAft>
                <a:spcPct val="0"/>
              </a:spcAft>
              <a:defRPr sz="1200" b="1">
                <a:solidFill>
                  <a:schemeClr val="tx2"/>
                </a:solidFill>
                <a:latin typeface="AArial" charset="0"/>
                <a:ea typeface="MS PGothic" panose="020B0600070205080204" pitchFamily="34" charset="-128"/>
              </a:defRPr>
            </a:lvl6pPr>
            <a:lvl7pPr marL="2971800" indent="-228600" algn="ctr" eaLnBrk="0" fontAlgn="base" hangingPunct="0">
              <a:spcBef>
                <a:spcPct val="0"/>
              </a:spcBef>
              <a:spcAft>
                <a:spcPct val="0"/>
              </a:spcAft>
              <a:defRPr sz="1200" b="1">
                <a:solidFill>
                  <a:schemeClr val="tx2"/>
                </a:solidFill>
                <a:latin typeface="AArial" charset="0"/>
                <a:ea typeface="MS PGothic" panose="020B0600070205080204" pitchFamily="34" charset="-128"/>
              </a:defRPr>
            </a:lvl7pPr>
            <a:lvl8pPr marL="3429000" indent="-228600" algn="ctr" eaLnBrk="0" fontAlgn="base" hangingPunct="0">
              <a:spcBef>
                <a:spcPct val="0"/>
              </a:spcBef>
              <a:spcAft>
                <a:spcPct val="0"/>
              </a:spcAft>
              <a:defRPr sz="1200" b="1">
                <a:solidFill>
                  <a:schemeClr val="tx2"/>
                </a:solidFill>
                <a:latin typeface="AArial" charset="0"/>
                <a:ea typeface="MS PGothic" panose="020B0600070205080204" pitchFamily="34" charset="-128"/>
              </a:defRPr>
            </a:lvl8pPr>
            <a:lvl9pPr marL="3886200" indent="-228600" algn="ctr" eaLnBrk="0" fontAlgn="base" hangingPunct="0">
              <a:spcBef>
                <a:spcPct val="0"/>
              </a:spcBef>
              <a:spcAft>
                <a:spcPct val="0"/>
              </a:spcAft>
              <a:defRPr sz="1200" b="1">
                <a:solidFill>
                  <a:schemeClr val="tx2"/>
                </a:solidFill>
                <a:latin typeface="AArial" charset="0"/>
                <a:ea typeface="MS PGothic" panose="020B0600070205080204" pitchFamily="34" charset="-128"/>
              </a:defRPr>
            </a:lvl9pPr>
          </a:lstStyle>
          <a:p>
            <a:pPr eaLnBrk="1" hangingPunct="1"/>
            <a:r>
              <a:rPr lang="en-US" altLang="en-US" sz="2000" b="0">
                <a:solidFill>
                  <a:schemeClr val="bg1"/>
                </a:solidFill>
                <a:latin typeface="Arial Narrow" panose="020B0606020202030204" pitchFamily="34" charset="0"/>
                <a:cs typeface="Arial" panose="020B0604020202020204" pitchFamily="34" charset="0"/>
              </a:rPr>
              <a:t>Statistics &amp; Findings</a:t>
            </a:r>
          </a:p>
        </p:txBody>
      </p:sp>
      <p:pic>
        <p:nvPicPr>
          <p:cNvPr id="8"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8626"/>
            <a:ext cx="12192001"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Chart 9">
            <a:extLst>
              <a:ext uri="{FF2B5EF4-FFF2-40B4-BE49-F238E27FC236}">
                <a16:creationId xmlns:a16="http://schemas.microsoft.com/office/drawing/2014/main" id="{C411D542-C1A7-41C1-A424-34411CFD252B}"/>
              </a:ext>
            </a:extLst>
          </p:cNvPr>
          <p:cNvGraphicFramePr>
            <a:graphicFrameLocks/>
          </p:cNvGraphicFramePr>
          <p:nvPr>
            <p:extLst>
              <p:ext uri="{D42A27DB-BD31-4B8C-83A1-F6EECF244321}">
                <p14:modId xmlns:p14="http://schemas.microsoft.com/office/powerpoint/2010/main" val="1622669980"/>
              </p:ext>
            </p:extLst>
          </p:nvPr>
        </p:nvGraphicFramePr>
        <p:xfrm>
          <a:off x="6731541" y="3132570"/>
          <a:ext cx="4572000" cy="32385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a:extLst>
              <a:ext uri="{FF2B5EF4-FFF2-40B4-BE49-F238E27FC236}">
                <a16:creationId xmlns:a16="http://schemas.microsoft.com/office/drawing/2014/main" id="{01DD0F13-4553-4B5D-9DAC-0AB1B69B60A1}"/>
              </a:ext>
            </a:extLst>
          </p:cNvPr>
          <p:cNvGraphicFramePr>
            <a:graphicFrameLocks/>
          </p:cNvGraphicFramePr>
          <p:nvPr>
            <p:extLst>
              <p:ext uri="{D42A27DB-BD31-4B8C-83A1-F6EECF244321}">
                <p14:modId xmlns:p14="http://schemas.microsoft.com/office/powerpoint/2010/main" val="1480700977"/>
              </p:ext>
            </p:extLst>
          </p:nvPr>
        </p:nvGraphicFramePr>
        <p:xfrm>
          <a:off x="888460" y="1004759"/>
          <a:ext cx="4572000" cy="32385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4833532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9525" cap="flat" cmpd="sng" algn="ctr">
          <a:solidFill>
            <a:schemeClr val="bg2"/>
          </a:solidFill>
          <a:prstDash val="solid"/>
          <a:round/>
          <a:headEnd type="none" w="med" len="med"/>
          <a:tailEnd type="none" w="med" len="med"/>
        </a:ln>
        <a:effectLst>
          <a:outerShdw blurRad="63500" sx="102000" sy="102000" algn="ctr" rotWithShape="0">
            <a:prstClr val="black">
              <a:alpha val="40000"/>
            </a:prstClr>
          </a:outerShdw>
        </a:effectLst>
      </a:spPr>
      <a:bodyPr anchor="ctr"/>
      <a:lstStyle>
        <a:defPPr algn="l">
          <a:defRPr dirty="0"/>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29</TotalTime>
  <Words>609</Words>
  <Application>Microsoft Office PowerPoint</Application>
  <PresentationFormat>Widescreen</PresentationFormat>
  <Paragraphs>89</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AArial</vt:lpstr>
      <vt:lpstr>Arial</vt:lpstr>
      <vt:lpstr>Arial Narrow</vt:lpstr>
      <vt:lpstr>Calibri</vt:lpstr>
      <vt:lpstr>Calibri Light</vt:lpstr>
      <vt:lpstr>Courier New</vt:lpstr>
      <vt:lpstr>Monotype Corsiva</vt:lpstr>
      <vt:lpstr>Office Theme</vt:lpstr>
      <vt:lpstr>PowerPoint Presentation</vt:lpstr>
      <vt:lpstr>PowerPoint Presentation</vt:lpstr>
      <vt:lpstr>Sudden Cardiac Death in Athletes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Gunderson, Cindy</dc:creator>
  <cp:lastModifiedBy>Cindy Gunderson</cp:lastModifiedBy>
  <cp:revision>5</cp:revision>
  <dcterms:created xsi:type="dcterms:W3CDTF">2019-05-02T17:25:43Z</dcterms:created>
  <dcterms:modified xsi:type="dcterms:W3CDTF">2019-05-07T17:25:07Z</dcterms:modified>
</cp:coreProperties>
</file>