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899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A2570A3-97A3-4912-987E-0F0C05AAB91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F8D3C14-4AA2-4245-AD32-7CC4D74882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694" y="1752600"/>
            <a:ext cx="7772400" cy="1829761"/>
          </a:xfrm>
        </p:spPr>
        <p:txBody>
          <a:bodyPr/>
          <a:lstStyle/>
          <a:p>
            <a:r>
              <a:rPr lang="en-US" dirty="0" smtClean="0"/>
              <a:t>665 Peace Portal Demolition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Blaine City Council 4-22-19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17780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9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6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67818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745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7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7"/>
          <a:stretch/>
        </p:blipFill>
        <p:spPr bwMode="auto">
          <a:xfrm rot="5400000">
            <a:off x="2454071" y="908938"/>
            <a:ext cx="507405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0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pic>
        <p:nvPicPr>
          <p:cNvPr id="1026" name="Picture 2" descr="C:\Homework\IMG_2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 Street Plaza Progress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Blaine City Council, April 22,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150"/>
            <a:ext cx="17780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Homework\IMG_2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Homework\IMG_2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28" y="3048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77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Pre-(De)Construction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3110"/>
            <a:ext cx="7398327" cy="554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16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Mobilizing to Site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6800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2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 (De)Construction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2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4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65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299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09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6643254" cy="498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55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5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852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</TotalTime>
  <Words>44</Words>
  <Application>Microsoft Office PowerPoint</Application>
  <PresentationFormat>On-screen Show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665 Peace Portal Demolition</vt:lpstr>
      <vt:lpstr>Pre-(De)Construction</vt:lpstr>
      <vt:lpstr>Mobilizing to Site</vt:lpstr>
      <vt:lpstr>Begin (De)Construction</vt:lpstr>
      <vt:lpstr>Day 1</vt:lpstr>
      <vt:lpstr>Day 1</vt:lpstr>
      <vt:lpstr>Day 3</vt:lpstr>
      <vt:lpstr>Day 4</vt:lpstr>
      <vt:lpstr>Day 5</vt:lpstr>
      <vt:lpstr>Day 6</vt:lpstr>
      <vt:lpstr>Day 7</vt:lpstr>
      <vt:lpstr>Today</vt:lpstr>
      <vt:lpstr>H Street Plaza Progress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665 Peace Portal Demolition</dc:title>
  <dc:creator>Ravyn Whitewolf</dc:creator>
  <cp:lastModifiedBy>Ravyn Whitewolf</cp:lastModifiedBy>
  <cp:revision>6</cp:revision>
  <dcterms:created xsi:type="dcterms:W3CDTF">2019-04-22T20:50:44Z</dcterms:created>
  <dcterms:modified xsi:type="dcterms:W3CDTF">2019-04-23T00:14:06Z</dcterms:modified>
</cp:coreProperties>
</file>