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6" r:id="rId3"/>
    <p:sldId id="275" r:id="rId4"/>
    <p:sldId id="276" r:id="rId5"/>
    <p:sldId id="279" r:id="rId6"/>
    <p:sldId id="277" r:id="rId7"/>
    <p:sldId id="281" r:id="rId8"/>
    <p:sldId id="283" r:id="rId9"/>
    <p:sldId id="284" r:id="rId10"/>
    <p:sldId id="285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4AD3-B599-40B7-9F6A-8E62ED9439A6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D7794-D931-47A1-99ED-7A68E0486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74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C08CD-3F91-4EE2-88BC-DCAADDAB0BEB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4DF98-6D43-4EA6-B3E6-062BE618AB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0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DF98-6D43-4EA6-B3E6-062BE618ABB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DF98-6D43-4EA6-B3E6-062BE618ABB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E29B1C-C791-475F-91C1-073DB1AD7A61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7025C0-34EC-4D0F-9354-A746FAA483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2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29B1C-C791-475F-91C1-073DB1AD7A61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025C0-34EC-4D0F-9354-A746FAA483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6" y="274643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29B1C-C791-475F-91C1-073DB1AD7A61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025C0-34EC-4D0F-9354-A746FAA483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29B1C-C791-475F-91C1-073DB1AD7A61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025C0-34EC-4D0F-9354-A746FAA48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29B1C-C791-475F-91C1-073DB1AD7A61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025C0-34EC-4D0F-9354-A746FAA48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29B1C-C791-475F-91C1-073DB1AD7A61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025C0-34EC-4D0F-9354-A746FAA48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29B1C-C791-475F-91C1-073DB1AD7A61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025C0-34EC-4D0F-9354-A746FAA483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29B1C-C791-475F-91C1-073DB1AD7A61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025C0-34EC-4D0F-9354-A746FAA48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29B1C-C791-475F-91C1-073DB1AD7A61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025C0-34EC-4D0F-9354-A746FAA483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3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3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3" y="6407944"/>
            <a:ext cx="1920240" cy="365760"/>
          </a:xfrm>
        </p:spPr>
        <p:txBody>
          <a:bodyPr/>
          <a:lstStyle>
            <a:extLst/>
          </a:lstStyle>
          <a:p>
            <a:fld id="{93E29B1C-C791-475F-91C1-073DB1AD7A61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025C0-34EC-4D0F-9354-A746FAA483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E29B1C-C791-475F-91C1-073DB1AD7A61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7025C0-34EC-4D0F-9354-A746FAA48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4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8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6" y="5787741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3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4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8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6" y="5787741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3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E29B1C-C791-475F-91C1-073DB1AD7A61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3" y="6407947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7025C0-34EC-4D0F-9354-A746FAA483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67003"/>
            <a:ext cx="8305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City of Blaine</a:t>
            </a:r>
            <a:br>
              <a:rPr lang="en-US" dirty="0" smtClean="0"/>
            </a:br>
            <a:r>
              <a:rPr lang="en-US" sz="4000" dirty="0" smtClean="0"/>
              <a:t>Public Works Department</a:t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December 20, 2018 </a:t>
            </a:r>
            <a:br>
              <a:rPr lang="en-US" dirty="0" smtClean="0"/>
            </a:br>
            <a:r>
              <a:rPr lang="en-US" dirty="0" smtClean="0"/>
              <a:t>Winter Storm  </a:t>
            </a:r>
            <a:endParaRPr lang="en-US" sz="4400" dirty="0"/>
          </a:p>
        </p:txBody>
      </p:sp>
      <p:pic>
        <p:nvPicPr>
          <p:cNvPr id="3" name="Picture 2" descr="CITY OF BLAINE LOGO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2" y="304800"/>
            <a:ext cx="2206488" cy="2057400"/>
          </a:xfrm>
          <a:prstGeom prst="rect">
            <a:avLst/>
          </a:prstGeom>
        </p:spPr>
      </p:pic>
      <p:pic>
        <p:nvPicPr>
          <p:cNvPr id="2050" name="Picture 2" descr="W:\Operations\2018 photos\December Wind Storm 2018\IMG_41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Blaine 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Supports County Wide Effort For Reimbursement</a:t>
            </a:r>
          </a:p>
          <a:p>
            <a:r>
              <a:rPr lang="en-US" dirty="0" smtClean="0"/>
              <a:t>Governor May Declare State Of Emergency</a:t>
            </a:r>
          </a:p>
          <a:p>
            <a:r>
              <a:rPr lang="en-US" dirty="0" smtClean="0"/>
              <a:t>Damages State Wide Must </a:t>
            </a: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E</a:t>
            </a:r>
            <a:r>
              <a:rPr lang="en-US" dirty="0" smtClean="0"/>
              <a:t>xcess </a:t>
            </a:r>
            <a:r>
              <a:rPr lang="en-US" dirty="0"/>
              <a:t>O</a:t>
            </a:r>
            <a:r>
              <a:rPr lang="en-US" dirty="0" smtClean="0"/>
              <a:t>f 10 Million Dollars </a:t>
            </a:r>
          </a:p>
          <a:p>
            <a:r>
              <a:rPr lang="en-US" dirty="0" smtClean="0"/>
              <a:t>Preliminary Damage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Final Damage </a:t>
            </a:r>
            <a:r>
              <a:rPr lang="en-US" dirty="0" smtClean="0"/>
              <a:t>Assessment</a:t>
            </a:r>
            <a:endParaRPr lang="en-US" dirty="0" smtClean="0"/>
          </a:p>
          <a:p>
            <a:r>
              <a:rPr lang="en-US" dirty="0" smtClean="0"/>
              <a:t>Permits</a:t>
            </a:r>
            <a:endParaRPr lang="en-US" dirty="0"/>
          </a:p>
          <a:p>
            <a:r>
              <a:rPr lang="en-US" dirty="0" smtClean="0"/>
              <a:t>Recovery</a:t>
            </a:r>
          </a:p>
          <a:p>
            <a:r>
              <a:rPr lang="en-US" dirty="0" smtClean="0"/>
              <a:t>Repair</a:t>
            </a:r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                                                       </a:t>
            </a:r>
            <a:r>
              <a:rPr lang="en-US" sz="2000" dirty="0" smtClean="0"/>
              <a:t>Presented By</a:t>
            </a:r>
          </a:p>
          <a:p>
            <a:pPr marL="109728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                           </a:t>
            </a:r>
            <a:r>
              <a:rPr lang="en-US" sz="2000" dirty="0" smtClean="0"/>
              <a:t>Sam </a:t>
            </a:r>
            <a:r>
              <a:rPr lang="en-US" sz="2000" dirty="0" smtClean="0"/>
              <a:t>Castro, CPO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Next Steps</a:t>
            </a:r>
            <a:endParaRPr lang="en-US" dirty="0"/>
          </a:p>
        </p:txBody>
      </p:sp>
      <p:pic>
        <p:nvPicPr>
          <p:cNvPr id="4" name="Picture 3" descr="CITY OF BLAINE LOGO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784600"/>
            <a:ext cx="2362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58922"/>
            <a:ext cx="8229600" cy="29382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981200"/>
            <a:ext cx="7162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3200" dirty="0" smtClean="0">
                <a:solidFill>
                  <a:prstClr val="black"/>
                </a:solidFill>
              </a:rPr>
              <a:t>Whatcom EOC Coordination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3200" dirty="0" smtClean="0">
                <a:solidFill>
                  <a:prstClr val="black"/>
                </a:solidFill>
              </a:rPr>
              <a:t>Impact </a:t>
            </a:r>
            <a:r>
              <a:rPr lang="en-US" sz="3200" dirty="0">
                <a:solidFill>
                  <a:prstClr val="black"/>
                </a:solidFill>
              </a:rPr>
              <a:t>Areas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3200" dirty="0" smtClean="0">
                <a:solidFill>
                  <a:prstClr val="black"/>
                </a:solidFill>
              </a:rPr>
              <a:t>Emergency Declaration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3200" dirty="0" smtClean="0">
                <a:solidFill>
                  <a:prstClr val="black"/>
                </a:solidFill>
              </a:rPr>
              <a:t>Summary – </a:t>
            </a:r>
            <a:r>
              <a:rPr lang="en-US" sz="3200" smtClean="0">
                <a:solidFill>
                  <a:prstClr val="black"/>
                </a:solidFill>
              </a:rPr>
              <a:t>Next Steps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3200" dirty="0" smtClean="0"/>
          </a:p>
          <a:p>
            <a:r>
              <a:rPr lang="en-US" sz="3200" dirty="0" smtClean="0"/>
              <a:t>Alert Notifications</a:t>
            </a:r>
          </a:p>
          <a:p>
            <a:r>
              <a:rPr lang="en-US" sz="3200" dirty="0" smtClean="0"/>
              <a:t>Blaine Public Works D.O.C.</a:t>
            </a:r>
          </a:p>
          <a:p>
            <a:r>
              <a:rPr lang="en-US" sz="3200" dirty="0" smtClean="0"/>
              <a:t>Emergency Response</a:t>
            </a:r>
          </a:p>
          <a:p>
            <a:r>
              <a:rPr lang="en-US" sz="3200" dirty="0" smtClean="0"/>
              <a:t>Mutual Aid Support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6" y="336227"/>
            <a:ext cx="82978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1"/>
            <a:ext cx="4724400" cy="4525963"/>
          </a:xfrm>
        </p:spPr>
        <p:txBody>
          <a:bodyPr/>
          <a:lstStyle/>
          <a:p>
            <a:r>
              <a:rPr lang="en-US" dirty="0" smtClean="0"/>
              <a:t>Beach Erosion Impacts</a:t>
            </a:r>
          </a:p>
          <a:p>
            <a:r>
              <a:rPr lang="en-US" dirty="0" smtClean="0"/>
              <a:t>Road </a:t>
            </a:r>
          </a:p>
          <a:p>
            <a:r>
              <a:rPr lang="en-US" dirty="0" smtClean="0"/>
              <a:t>Armoring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   Critical Area – Semiahmoo Parkway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95400"/>
            <a:ext cx="3505200" cy="5562600"/>
          </a:xfrm>
          <a:prstGeom prst="rect">
            <a:avLst/>
          </a:prstGeom>
        </p:spPr>
      </p:pic>
      <p:pic>
        <p:nvPicPr>
          <p:cNvPr id="1026" name="Picture 2" descr="W:\Operations\2018 photos\December Wind Storm 2018\Post Storm\IMG_0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5638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:\Operations\2018 photos\December Wind Storm 2018\IMG_4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Critical Utility Corridor Vulnerability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-76200" y="1"/>
            <a:ext cx="9220200" cy="6857999"/>
          </a:xfrm>
          <a:prstGeom prst="rect">
            <a:avLst/>
          </a:prstGeom>
        </p:spPr>
      </p:pic>
      <p:sp>
        <p:nvSpPr>
          <p:cNvPr id="3" name="Text Box 7"/>
          <p:cNvSpPr txBox="1"/>
          <p:nvPr/>
        </p:nvSpPr>
        <p:spPr>
          <a:xfrm rot="19342399">
            <a:off x="2164984" y="2807046"/>
            <a:ext cx="4878388" cy="2152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Damaged Section Threatening Infrastructure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57400" y="914400"/>
            <a:ext cx="5562600" cy="4419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20605" y="693568"/>
            <a:ext cx="4572000" cy="22211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dirty="0">
                <a:solidFill>
                  <a:schemeClr val="bg1"/>
                </a:solidFill>
              </a:rPr>
              <a:t>Army Corp Coordination – Design Support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dirty="0">
                <a:solidFill>
                  <a:schemeClr val="bg1"/>
                </a:solidFill>
              </a:rPr>
              <a:t>Strategic Recovery Plan In Place</a:t>
            </a:r>
          </a:p>
        </p:txBody>
      </p:sp>
    </p:spTree>
    <p:extLst>
      <p:ext uri="{BB962C8B-B14F-4D97-AF65-F5344CB8AC3E}">
        <p14:creationId xmlns:p14="http://schemas.microsoft.com/office/powerpoint/2010/main" val="29764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3305590" cy="3048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Power Poles Leaning Severely</a:t>
            </a:r>
          </a:p>
          <a:p>
            <a:r>
              <a:rPr lang="en-US" dirty="0" smtClean="0"/>
              <a:t>Evaluation Underway</a:t>
            </a:r>
          </a:p>
          <a:p>
            <a:r>
              <a:rPr lang="en-US" dirty="0" smtClean="0"/>
              <a:t>Power Supply for Water Shed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   Critical Areas: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Pipeline Road Power Lines</a:t>
            </a:r>
            <a:endParaRPr lang="en-US" sz="3600" dirty="0"/>
          </a:p>
        </p:txBody>
      </p:sp>
      <p:pic>
        <p:nvPicPr>
          <p:cNvPr id="5" name="Picture 2" descr="W:\Operations\2018 photos\December Wind Storm 2018\IMG_0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71600"/>
            <a:ext cx="580644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Damaged Vehicle Non Injury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:\Operations\2018 photos\December Wind Storm 2018\20181220_135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0210800" cy="89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Tree’s Down City Wide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2450</TotalTime>
  <Words>124</Words>
  <Application>Microsoft Office PowerPoint</Application>
  <PresentationFormat>On-screen Show (4:3)</PresentationFormat>
  <Paragraphs>42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                     City of Blaine Public Works Department  December 20, 2018  Winter Storm  </vt:lpstr>
      <vt:lpstr>Outline</vt:lpstr>
      <vt:lpstr>PowerPoint Presentation</vt:lpstr>
      <vt:lpstr>   Critical Area – Semiahmoo Parkway</vt:lpstr>
      <vt:lpstr>Critical Utility Corridor Vulnerability</vt:lpstr>
      <vt:lpstr>PowerPoint Presentation</vt:lpstr>
      <vt:lpstr>   Critical Areas:     Pipeline Road Power Lines</vt:lpstr>
      <vt:lpstr>Damaged Vehicle Non Injury</vt:lpstr>
      <vt:lpstr>Tree’s Down City Wide</vt:lpstr>
      <vt:lpstr>City of Blaine Declaration</vt:lpstr>
      <vt:lpstr>Summary – Next Steps</vt:lpstr>
    </vt:vector>
  </TitlesOfParts>
  <Company>City of Blaine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Blaine  Boblett / SR 543 Signalization</dc:title>
  <dc:creator>Bill Bullock</dc:creator>
  <cp:lastModifiedBy>Sam Castro</cp:lastModifiedBy>
  <cp:revision>125</cp:revision>
  <dcterms:created xsi:type="dcterms:W3CDTF">2012-04-25T23:43:24Z</dcterms:created>
  <dcterms:modified xsi:type="dcterms:W3CDTF">2019-01-07T21:56:14Z</dcterms:modified>
</cp:coreProperties>
</file>